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66" r:id="rId4"/>
    <p:sldId id="277" r:id="rId5"/>
    <p:sldId id="264" r:id="rId6"/>
    <p:sldId id="257" r:id="rId7"/>
    <p:sldId id="268" r:id="rId8"/>
    <p:sldId id="278" r:id="rId9"/>
    <p:sldId id="267" r:id="rId10"/>
    <p:sldId id="259" r:id="rId11"/>
    <p:sldId id="274" r:id="rId12"/>
    <p:sldId id="275" r:id="rId13"/>
    <p:sldId id="260" r:id="rId14"/>
    <p:sldId id="271" r:id="rId15"/>
    <p:sldId id="261" r:id="rId16"/>
    <p:sldId id="269" r:id="rId17"/>
    <p:sldId id="279" r:id="rId18"/>
    <p:sldId id="280" r:id="rId19"/>
    <p:sldId id="263" r:id="rId20"/>
  </p:sldIdLst>
  <p:sldSz cx="12192000" cy="6858000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59396" autoAdjust="0"/>
  </p:normalViewPr>
  <p:slideViewPr>
    <p:cSldViewPr snapToGrid="0">
      <p:cViewPr varScale="1">
        <p:scale>
          <a:sx n="39" d="100"/>
          <a:sy n="39" d="100"/>
        </p:scale>
        <p:origin x="17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131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269538-BFC5-48BB-BEA1-D7AF1F385FD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0D51337A-31FA-4717-B2BF-9243F96D2B9B}">
      <dgm:prSet phldrT="[Text]" custT="1"/>
      <dgm:spPr/>
      <dgm:t>
        <a:bodyPr rtlCol="0"/>
        <a:lstStyle/>
        <a:p>
          <a:pPr rtl="0"/>
          <a:r>
            <a:rPr lang="f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Partenaire</a:t>
          </a:r>
        </a:p>
      </dgm:t>
    </dgm:pt>
    <dgm:pt modelId="{A9294D65-F371-46C8-A624-E557E9DF1A30}" type="parTrans" cxnId="{9E6BB655-7FE4-4F8D-B1D2-F885E60B8754}">
      <dgm:prSet/>
      <dgm:spPr/>
      <dgm:t>
        <a:bodyPr rtlCol="0"/>
        <a:lstStyle/>
        <a:p>
          <a:pPr rtl="0"/>
          <a:endParaRPr lang="en-US"/>
        </a:p>
      </dgm:t>
    </dgm:pt>
    <dgm:pt modelId="{6799645E-F42F-43D8-B2EA-A1377D84D0B3}" type="sibTrans" cxnId="{9E6BB655-7FE4-4F8D-B1D2-F885E60B8754}">
      <dgm:prSet/>
      <dgm:spPr/>
      <dgm:t>
        <a:bodyPr rtlCol="0"/>
        <a:lstStyle/>
        <a:p>
          <a:pPr rtl="0"/>
          <a:endParaRPr lang="en-US"/>
        </a:p>
      </dgm:t>
    </dgm:pt>
    <dgm:pt modelId="{E40970FA-9468-4353-8343-FE5E2BEBB8B0}">
      <dgm:prSet phldrT="[Text]" custT="1"/>
      <dgm:spPr/>
      <dgm:t>
        <a:bodyPr rtlCol="0"/>
        <a:lstStyle/>
        <a:p>
          <a:pPr marL="0" rtl="0">
            <a:buFontTx/>
            <a:buNone/>
          </a:pPr>
          <a:endParaRPr lang="fr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5FA6A33-9FA9-4134-A6A3-A5D4748A1779}" type="parTrans" cxnId="{A316347C-9D1A-43C6-BE2B-DC184440E1C9}">
      <dgm:prSet/>
      <dgm:spPr/>
      <dgm:t>
        <a:bodyPr rtlCol="0"/>
        <a:lstStyle/>
        <a:p>
          <a:pPr rtl="0"/>
          <a:endParaRPr lang="en-US"/>
        </a:p>
      </dgm:t>
    </dgm:pt>
    <dgm:pt modelId="{04FF68DF-CF36-4D12-9ECE-A3519B0AC88A}" type="sibTrans" cxnId="{A316347C-9D1A-43C6-BE2B-DC184440E1C9}">
      <dgm:prSet/>
      <dgm:spPr/>
      <dgm:t>
        <a:bodyPr rtlCol="0"/>
        <a:lstStyle/>
        <a:p>
          <a:pPr rtl="0"/>
          <a:endParaRPr lang="en-US"/>
        </a:p>
      </dgm:t>
    </dgm:pt>
    <dgm:pt modelId="{A7F7584C-6CC5-40A2-9566-2842A5DEA97A}">
      <dgm:prSet phldrT="[Text]" custT="1"/>
      <dgm:spPr/>
      <dgm:t>
        <a:bodyPr rtlCol="0"/>
        <a:lstStyle/>
        <a:p>
          <a:pPr rtl="0"/>
          <a:r>
            <a:rPr lang="f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Groupe</a:t>
          </a:r>
        </a:p>
      </dgm:t>
    </dgm:pt>
    <dgm:pt modelId="{581272CD-5908-4C17-8E9B-8BF6DCE43C3E}" type="parTrans" cxnId="{F68422C1-CD34-4DED-AA4B-85EFFF4FE933}">
      <dgm:prSet/>
      <dgm:spPr/>
      <dgm:t>
        <a:bodyPr rtlCol="0"/>
        <a:lstStyle/>
        <a:p>
          <a:pPr rtl="0"/>
          <a:endParaRPr lang="en-US"/>
        </a:p>
      </dgm:t>
    </dgm:pt>
    <dgm:pt modelId="{C41ED6A4-512C-48AB-901D-671B73446005}" type="sibTrans" cxnId="{F68422C1-CD34-4DED-AA4B-85EFFF4FE933}">
      <dgm:prSet/>
      <dgm:spPr/>
      <dgm:t>
        <a:bodyPr rtlCol="0"/>
        <a:lstStyle/>
        <a:p>
          <a:pPr rtl="0"/>
          <a:endParaRPr lang="en-US"/>
        </a:p>
      </dgm:t>
    </dgm:pt>
    <dgm:pt modelId="{9D8DAFB6-C744-4BD6-B757-393BF647EBB6}">
      <dgm:prSet phldrT="[Text]" custT="1"/>
      <dgm:spPr/>
      <dgm:t>
        <a:bodyPr rtlCol="0"/>
        <a:lstStyle/>
        <a:p>
          <a:pPr marL="0" rtl="0">
            <a:buFontTx/>
            <a:buNone/>
          </a:pPr>
          <a:endParaRPr lang="fr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7C1C47E-8D1A-404A-B227-B017391CB5F6}" type="parTrans" cxnId="{56052809-46E4-4445-B520-94004C28BB9D}">
      <dgm:prSet/>
      <dgm:spPr/>
      <dgm:t>
        <a:bodyPr rtlCol="0"/>
        <a:lstStyle/>
        <a:p>
          <a:pPr rtl="0"/>
          <a:endParaRPr lang="en-US"/>
        </a:p>
      </dgm:t>
    </dgm:pt>
    <dgm:pt modelId="{C9B44773-68B1-427B-B9CA-0AEA186B621E}" type="sibTrans" cxnId="{56052809-46E4-4445-B520-94004C28BB9D}">
      <dgm:prSet/>
      <dgm:spPr/>
      <dgm:t>
        <a:bodyPr rtlCol="0"/>
        <a:lstStyle/>
        <a:p>
          <a:pPr rtl="0"/>
          <a:endParaRPr lang="en-US"/>
        </a:p>
      </dgm:t>
    </dgm:pt>
    <dgm:pt modelId="{51A6936C-668E-4912-B1B4-BA2D45D3F624}">
      <dgm:prSet phldrT="[Text]" custT="1"/>
      <dgm:spPr/>
      <dgm:t>
        <a:bodyPr rtlCol="0"/>
        <a:lstStyle/>
        <a:p>
          <a:pPr rtl="0"/>
          <a:r>
            <a:rPr lang="fr" sz="2800" kern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Programme</a:t>
          </a:r>
        </a:p>
      </dgm:t>
    </dgm:pt>
    <dgm:pt modelId="{8F7D40F1-9723-47F5-BFD2-340696378D49}" type="parTrans" cxnId="{000FE2BB-9FE6-4965-ADF5-E3E85B644286}">
      <dgm:prSet/>
      <dgm:spPr/>
      <dgm:t>
        <a:bodyPr rtlCol="0"/>
        <a:lstStyle/>
        <a:p>
          <a:pPr rtl="0"/>
          <a:endParaRPr lang="en-US"/>
        </a:p>
      </dgm:t>
    </dgm:pt>
    <dgm:pt modelId="{E68031D9-E3F9-439E-86FC-2A0A3A3988D0}" type="sibTrans" cxnId="{000FE2BB-9FE6-4965-ADF5-E3E85B644286}">
      <dgm:prSet/>
      <dgm:spPr/>
      <dgm:t>
        <a:bodyPr rtlCol="0"/>
        <a:lstStyle/>
        <a:p>
          <a:pPr rtl="0"/>
          <a:endParaRPr lang="en-US"/>
        </a:p>
      </dgm:t>
    </dgm:pt>
    <dgm:pt modelId="{2A9B6C90-9B70-4ED8-9084-8651413BB905}">
      <dgm:prSet phldrT="[Text]" custT="1"/>
      <dgm:spPr/>
      <dgm:t>
        <a:bodyPr rtlCol="0"/>
        <a:lstStyle/>
        <a:p>
          <a:pPr marL="0" rtl="0">
            <a:buNone/>
          </a:pPr>
          <a:endParaRPr lang="fr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7C005B7-F5AA-4111-A87D-782B117A0259}" type="parTrans" cxnId="{1D59D94A-4BF7-417E-B49B-225C005839A9}">
      <dgm:prSet/>
      <dgm:spPr/>
      <dgm:t>
        <a:bodyPr rtlCol="0"/>
        <a:lstStyle/>
        <a:p>
          <a:pPr rtl="0"/>
          <a:endParaRPr lang="en-US"/>
        </a:p>
      </dgm:t>
    </dgm:pt>
    <dgm:pt modelId="{54109FB3-0563-4B2C-BFF0-181E047427F8}" type="sibTrans" cxnId="{1D59D94A-4BF7-417E-B49B-225C005839A9}">
      <dgm:prSet/>
      <dgm:spPr/>
      <dgm:t>
        <a:bodyPr rtlCol="0"/>
        <a:lstStyle/>
        <a:p>
          <a:pPr rtl="0"/>
          <a:endParaRPr lang="en-US"/>
        </a:p>
      </dgm:t>
    </dgm:pt>
    <dgm:pt modelId="{928B5CB8-3545-4EE5-8BED-981D3C6157A5}">
      <dgm:prSet phldrT="[Text]" custT="1"/>
      <dgm:spPr/>
      <dgm:t>
        <a:bodyPr rtlCol="0"/>
        <a:lstStyle/>
        <a:p>
          <a:pPr rtl="0"/>
          <a:r>
            <a:rPr lang="fr" sz="2800" kern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Pré-requis</a:t>
          </a:r>
        </a:p>
      </dgm:t>
    </dgm:pt>
    <dgm:pt modelId="{8452F8D0-82FD-4609-B6BD-446E31563D8A}" type="parTrans" cxnId="{085D3777-7996-4375-B5FB-BFD96D1BF9E4}">
      <dgm:prSet/>
      <dgm:spPr/>
      <dgm:t>
        <a:bodyPr rtlCol="0"/>
        <a:lstStyle/>
        <a:p>
          <a:pPr rtl="0"/>
          <a:endParaRPr lang="en-US"/>
        </a:p>
      </dgm:t>
    </dgm:pt>
    <dgm:pt modelId="{8EF545BA-8D8A-4813-A428-2F18D76E61FA}" type="sibTrans" cxnId="{085D3777-7996-4375-B5FB-BFD96D1BF9E4}">
      <dgm:prSet/>
      <dgm:spPr/>
      <dgm:t>
        <a:bodyPr rtlCol="0"/>
        <a:lstStyle/>
        <a:p>
          <a:pPr rtl="0"/>
          <a:endParaRPr lang="en-US"/>
        </a:p>
      </dgm:t>
    </dgm:pt>
    <dgm:pt modelId="{95A524E6-8A71-49A1-AF74-29696A02028A}">
      <dgm:prSet phldrT="[Text]" custT="1"/>
      <dgm:spPr/>
      <dgm:t>
        <a:bodyPr rtlCol="0"/>
        <a:lstStyle/>
        <a:p>
          <a:pPr marL="0" rtl="0">
            <a:buNone/>
          </a:pPr>
          <a:endParaRPr lang="fr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C86CAF-440B-4BB7-BD46-805908EC2D17}" type="parTrans" cxnId="{764A7F40-FC93-4B5E-82E4-B29F920B2D30}">
      <dgm:prSet/>
      <dgm:spPr/>
      <dgm:t>
        <a:bodyPr rtlCol="0"/>
        <a:lstStyle/>
        <a:p>
          <a:pPr rtl="0"/>
          <a:endParaRPr lang="en-US"/>
        </a:p>
      </dgm:t>
    </dgm:pt>
    <dgm:pt modelId="{EE0C23C2-8A0C-497A-A914-ED60FDCA930F}" type="sibTrans" cxnId="{764A7F40-FC93-4B5E-82E4-B29F920B2D30}">
      <dgm:prSet/>
      <dgm:spPr/>
      <dgm:t>
        <a:bodyPr rtlCol="0"/>
        <a:lstStyle/>
        <a:p>
          <a:pPr rtl="0"/>
          <a:endParaRPr lang="en-US"/>
        </a:p>
      </dgm:t>
    </dgm:pt>
    <dgm:pt modelId="{770CCB54-694A-496E-B804-930A451FCAB4}">
      <dgm:prSet phldrT="[Text]" custT="1"/>
      <dgm:spPr/>
      <dgm:t>
        <a:bodyPr rtlCol="0"/>
        <a:lstStyle/>
        <a:p>
          <a:pPr marL="0" rtl="0"/>
          <a:endParaRPr lang="fr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14A5C44-2D0E-4A5A-9B78-3BC1BA928087}" type="parTrans" cxnId="{E81B24DD-F470-4E66-9F31-C3EFE88B1BA2}">
      <dgm:prSet/>
      <dgm:spPr/>
      <dgm:t>
        <a:bodyPr/>
        <a:lstStyle/>
        <a:p>
          <a:endParaRPr lang="fr-FR"/>
        </a:p>
      </dgm:t>
    </dgm:pt>
    <dgm:pt modelId="{3DCB00E2-A02C-4B64-8617-30B1D9D03C5A}" type="sibTrans" cxnId="{E81B24DD-F470-4E66-9F31-C3EFE88B1BA2}">
      <dgm:prSet/>
      <dgm:spPr/>
      <dgm:t>
        <a:bodyPr/>
        <a:lstStyle/>
        <a:p>
          <a:endParaRPr lang="fr-FR"/>
        </a:p>
      </dgm:t>
    </dgm:pt>
    <dgm:pt modelId="{99FD7F24-5BB9-46E8-BB7C-4B477B73B815}" type="pres">
      <dgm:prSet presAssocID="{81269538-BFC5-48BB-BEA1-D7AF1F385FD5}" presName="Name0" presStyleCnt="0">
        <dgm:presLayoutVars>
          <dgm:dir/>
          <dgm:animLvl val="lvl"/>
          <dgm:resizeHandles val="exact"/>
        </dgm:presLayoutVars>
      </dgm:prSet>
      <dgm:spPr/>
    </dgm:pt>
    <dgm:pt modelId="{BBAB8945-0B00-4547-92CF-AE59FDD0EF39}" type="pres">
      <dgm:prSet presAssocID="{0D51337A-31FA-4717-B2BF-9243F96D2B9B}" presName="linNode" presStyleCnt="0"/>
      <dgm:spPr/>
    </dgm:pt>
    <dgm:pt modelId="{3230722F-B757-4673-BD2F-9D4BAB5CEE8D}" type="pres">
      <dgm:prSet presAssocID="{0D51337A-31FA-4717-B2BF-9243F96D2B9B}" presName="parentText" presStyleLbl="node1" presStyleIdx="0" presStyleCnt="4" custLinFactNeighborX="523" custLinFactNeighborY="6760">
        <dgm:presLayoutVars>
          <dgm:chMax val="1"/>
          <dgm:bulletEnabled val="1"/>
        </dgm:presLayoutVars>
      </dgm:prSet>
      <dgm:spPr/>
    </dgm:pt>
    <dgm:pt modelId="{6FB9694A-6C63-4B23-90F6-4F208C00D399}" type="pres">
      <dgm:prSet presAssocID="{0D51337A-31FA-4717-B2BF-9243F96D2B9B}" presName="descendantText" presStyleLbl="alignAccFollowNode1" presStyleIdx="0" presStyleCnt="4" custLinFactNeighborY="0">
        <dgm:presLayoutVars>
          <dgm:bulletEnabled val="1"/>
        </dgm:presLayoutVars>
      </dgm:prSet>
      <dgm:spPr/>
    </dgm:pt>
    <dgm:pt modelId="{C0D5ADDE-F866-4C55-8308-4A99E8593249}" type="pres">
      <dgm:prSet presAssocID="{6799645E-F42F-43D8-B2EA-A1377D84D0B3}" presName="sp" presStyleCnt="0"/>
      <dgm:spPr/>
    </dgm:pt>
    <dgm:pt modelId="{C60E4332-AB2E-4201-AF29-E3D9D2CE99DD}" type="pres">
      <dgm:prSet presAssocID="{A7F7584C-6CC5-40A2-9566-2842A5DEA97A}" presName="linNode" presStyleCnt="0"/>
      <dgm:spPr/>
    </dgm:pt>
    <dgm:pt modelId="{8A3FE5E4-2689-4041-B2C5-C63BC276A3EF}" type="pres">
      <dgm:prSet presAssocID="{A7F7584C-6CC5-40A2-9566-2842A5DEA97A}" presName="parentText" presStyleLbl="node1" presStyleIdx="1" presStyleCnt="4" custScaleX="102819" custScaleY="90357" custLinFactNeighborX="529" custLinFactNeighborY="-4947">
        <dgm:presLayoutVars>
          <dgm:chMax val="1"/>
          <dgm:bulletEnabled val="1"/>
        </dgm:presLayoutVars>
      </dgm:prSet>
      <dgm:spPr/>
    </dgm:pt>
    <dgm:pt modelId="{329ECF1A-78BE-41CB-B252-8011825B67CD}" type="pres">
      <dgm:prSet presAssocID="{A7F7584C-6CC5-40A2-9566-2842A5DEA97A}" presName="descendantText" presStyleLbl="alignAccFollowNode1" presStyleIdx="1" presStyleCnt="4" custScaleY="131600" custLinFactNeighborX="197" custLinFactNeighborY="-2570">
        <dgm:presLayoutVars>
          <dgm:bulletEnabled val="1"/>
        </dgm:presLayoutVars>
      </dgm:prSet>
      <dgm:spPr/>
    </dgm:pt>
    <dgm:pt modelId="{CF97419B-1653-4404-8A25-A4EB2811914A}" type="pres">
      <dgm:prSet presAssocID="{C41ED6A4-512C-48AB-901D-671B73446005}" presName="sp" presStyleCnt="0"/>
      <dgm:spPr/>
    </dgm:pt>
    <dgm:pt modelId="{74B4E996-D144-43FA-9C7B-5183D295C315}" type="pres">
      <dgm:prSet presAssocID="{51A6936C-668E-4912-B1B4-BA2D45D3F624}" presName="linNode" presStyleCnt="0"/>
      <dgm:spPr/>
    </dgm:pt>
    <dgm:pt modelId="{1C763A21-352A-41D1-A2E2-E305DABA275D}" type="pres">
      <dgm:prSet presAssocID="{51A6936C-668E-4912-B1B4-BA2D45D3F624}" presName="parentText" presStyleLbl="node1" presStyleIdx="2" presStyleCnt="4" custScaleY="106139" custLinFactNeighborX="524" custLinFactNeighborY="-15125">
        <dgm:presLayoutVars>
          <dgm:chMax val="1"/>
          <dgm:bulletEnabled val="1"/>
        </dgm:presLayoutVars>
      </dgm:prSet>
      <dgm:spPr/>
    </dgm:pt>
    <dgm:pt modelId="{A66EBD3D-E7C5-421C-B8B5-728648057DDC}" type="pres">
      <dgm:prSet presAssocID="{51A6936C-668E-4912-B1B4-BA2D45D3F624}" presName="descendantText" presStyleLbl="alignAccFollowNode1" presStyleIdx="2" presStyleCnt="4" custScaleY="107365" custLinFactNeighborX="272" custLinFactNeighborY="-9805">
        <dgm:presLayoutVars>
          <dgm:bulletEnabled val="1"/>
        </dgm:presLayoutVars>
      </dgm:prSet>
      <dgm:spPr/>
    </dgm:pt>
    <dgm:pt modelId="{4D3735EA-64D5-44A4-9D60-787BDDA83D1A}" type="pres">
      <dgm:prSet presAssocID="{E68031D9-E3F9-439E-86FC-2A0A3A3988D0}" presName="sp" presStyleCnt="0"/>
      <dgm:spPr/>
    </dgm:pt>
    <dgm:pt modelId="{120DCED0-01FF-429D-8B4B-923E0875F75E}" type="pres">
      <dgm:prSet presAssocID="{928B5CB8-3545-4EE5-8BED-981D3C6157A5}" presName="linNode" presStyleCnt="0"/>
      <dgm:spPr/>
    </dgm:pt>
    <dgm:pt modelId="{B9324B26-5FF5-4FF7-9073-66103CBE8481}" type="pres">
      <dgm:prSet presAssocID="{928B5CB8-3545-4EE5-8BED-981D3C6157A5}" presName="parentText" presStyleLbl="node1" presStyleIdx="3" presStyleCnt="4" custLinFactNeighborX="335">
        <dgm:presLayoutVars>
          <dgm:chMax val="1"/>
          <dgm:bulletEnabled val="1"/>
        </dgm:presLayoutVars>
      </dgm:prSet>
      <dgm:spPr/>
    </dgm:pt>
    <dgm:pt modelId="{95E0557D-F0A1-4F38-8083-55DE7503164F}" type="pres">
      <dgm:prSet presAssocID="{928B5CB8-3545-4EE5-8BED-981D3C6157A5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56052809-46E4-4445-B520-94004C28BB9D}" srcId="{A7F7584C-6CC5-40A2-9566-2842A5DEA97A}" destId="{9D8DAFB6-C744-4BD6-B757-393BF647EBB6}" srcOrd="0" destOrd="0" parTransId="{17C1C47E-8D1A-404A-B227-B017391CB5F6}" sibTransId="{C9B44773-68B1-427B-B9CA-0AEA186B621E}"/>
    <dgm:cxn modelId="{A1E53B0D-0E18-448E-AB8E-5A5BFCA44E3F}" type="presOf" srcId="{95A524E6-8A71-49A1-AF74-29696A02028A}" destId="{95E0557D-F0A1-4F38-8083-55DE7503164F}" srcOrd="0" destOrd="0" presId="urn:microsoft.com/office/officeart/2005/8/layout/vList5"/>
    <dgm:cxn modelId="{A3C9CB16-971B-48E9-92A4-26CEB715390B}" type="presOf" srcId="{51A6936C-668E-4912-B1B4-BA2D45D3F624}" destId="{1C763A21-352A-41D1-A2E2-E305DABA275D}" srcOrd="0" destOrd="0" presId="urn:microsoft.com/office/officeart/2005/8/layout/vList5"/>
    <dgm:cxn modelId="{91B9C325-5C51-4D4F-BB17-1714027BBE44}" type="presOf" srcId="{928B5CB8-3545-4EE5-8BED-981D3C6157A5}" destId="{B9324B26-5FF5-4FF7-9073-66103CBE8481}" srcOrd="0" destOrd="0" presId="urn:microsoft.com/office/officeart/2005/8/layout/vList5"/>
    <dgm:cxn modelId="{D0BE593D-113E-4B67-9168-D8C47180A600}" type="presOf" srcId="{9D8DAFB6-C744-4BD6-B757-393BF647EBB6}" destId="{329ECF1A-78BE-41CB-B252-8011825B67CD}" srcOrd="0" destOrd="0" presId="urn:microsoft.com/office/officeart/2005/8/layout/vList5"/>
    <dgm:cxn modelId="{764A7F40-FC93-4B5E-82E4-B29F920B2D30}" srcId="{928B5CB8-3545-4EE5-8BED-981D3C6157A5}" destId="{95A524E6-8A71-49A1-AF74-29696A02028A}" srcOrd="0" destOrd="0" parTransId="{52C86CAF-440B-4BB7-BD46-805908EC2D17}" sibTransId="{EE0C23C2-8A0C-497A-A914-ED60FDCA930F}"/>
    <dgm:cxn modelId="{9E2C1B65-773D-4977-AFCC-B2C1B21C633D}" type="presOf" srcId="{770CCB54-694A-496E-B804-930A451FCAB4}" destId="{A66EBD3D-E7C5-421C-B8B5-728648057DDC}" srcOrd="0" destOrd="1" presId="urn:microsoft.com/office/officeart/2005/8/layout/vList5"/>
    <dgm:cxn modelId="{1D59D94A-4BF7-417E-B49B-225C005839A9}" srcId="{51A6936C-668E-4912-B1B4-BA2D45D3F624}" destId="{2A9B6C90-9B70-4ED8-9084-8651413BB905}" srcOrd="0" destOrd="0" parTransId="{47C005B7-F5AA-4111-A87D-782B117A0259}" sibTransId="{54109FB3-0563-4B2C-BFF0-181E047427F8}"/>
    <dgm:cxn modelId="{9E6BB655-7FE4-4F8D-B1D2-F885E60B8754}" srcId="{81269538-BFC5-48BB-BEA1-D7AF1F385FD5}" destId="{0D51337A-31FA-4717-B2BF-9243F96D2B9B}" srcOrd="0" destOrd="0" parTransId="{A9294D65-F371-46C8-A624-E557E9DF1A30}" sibTransId="{6799645E-F42F-43D8-B2EA-A1377D84D0B3}"/>
    <dgm:cxn modelId="{085D3777-7996-4375-B5FB-BFD96D1BF9E4}" srcId="{81269538-BFC5-48BB-BEA1-D7AF1F385FD5}" destId="{928B5CB8-3545-4EE5-8BED-981D3C6157A5}" srcOrd="3" destOrd="0" parTransId="{8452F8D0-82FD-4609-B6BD-446E31563D8A}" sibTransId="{8EF545BA-8D8A-4813-A428-2F18D76E61FA}"/>
    <dgm:cxn modelId="{D67E3459-77A1-44CA-BAD6-2B5FB28B0FC4}" type="presOf" srcId="{A7F7584C-6CC5-40A2-9566-2842A5DEA97A}" destId="{8A3FE5E4-2689-4041-B2C5-C63BC276A3EF}" srcOrd="0" destOrd="0" presId="urn:microsoft.com/office/officeart/2005/8/layout/vList5"/>
    <dgm:cxn modelId="{A316347C-9D1A-43C6-BE2B-DC184440E1C9}" srcId="{0D51337A-31FA-4717-B2BF-9243F96D2B9B}" destId="{E40970FA-9468-4353-8343-FE5E2BEBB8B0}" srcOrd="0" destOrd="0" parTransId="{85FA6A33-9FA9-4134-A6A3-A5D4748A1779}" sibTransId="{04FF68DF-CF36-4D12-9ECE-A3519B0AC88A}"/>
    <dgm:cxn modelId="{53988784-A0E1-4D82-B36B-740DE83EB0C9}" type="presOf" srcId="{81269538-BFC5-48BB-BEA1-D7AF1F385FD5}" destId="{99FD7F24-5BB9-46E8-BB7C-4B477B73B815}" srcOrd="0" destOrd="0" presId="urn:microsoft.com/office/officeart/2005/8/layout/vList5"/>
    <dgm:cxn modelId="{55CEC4B1-36A0-47C6-A537-74E053082BFD}" type="presOf" srcId="{2A9B6C90-9B70-4ED8-9084-8651413BB905}" destId="{A66EBD3D-E7C5-421C-B8B5-728648057DDC}" srcOrd="0" destOrd="0" presId="urn:microsoft.com/office/officeart/2005/8/layout/vList5"/>
    <dgm:cxn modelId="{000FE2BB-9FE6-4965-ADF5-E3E85B644286}" srcId="{81269538-BFC5-48BB-BEA1-D7AF1F385FD5}" destId="{51A6936C-668E-4912-B1B4-BA2D45D3F624}" srcOrd="2" destOrd="0" parTransId="{8F7D40F1-9723-47F5-BFD2-340696378D49}" sibTransId="{E68031D9-E3F9-439E-86FC-2A0A3A3988D0}"/>
    <dgm:cxn modelId="{9053C9BC-FA9E-4B57-BA45-AA556E9ED75B}" type="presOf" srcId="{E40970FA-9468-4353-8343-FE5E2BEBB8B0}" destId="{6FB9694A-6C63-4B23-90F6-4F208C00D399}" srcOrd="0" destOrd="0" presId="urn:microsoft.com/office/officeart/2005/8/layout/vList5"/>
    <dgm:cxn modelId="{F68422C1-CD34-4DED-AA4B-85EFFF4FE933}" srcId="{81269538-BFC5-48BB-BEA1-D7AF1F385FD5}" destId="{A7F7584C-6CC5-40A2-9566-2842A5DEA97A}" srcOrd="1" destOrd="0" parTransId="{581272CD-5908-4C17-8E9B-8BF6DCE43C3E}" sibTransId="{C41ED6A4-512C-48AB-901D-671B73446005}"/>
    <dgm:cxn modelId="{9BD9F6C3-55E3-4B65-A8B4-789C6C70EBE0}" type="presOf" srcId="{0D51337A-31FA-4717-B2BF-9243F96D2B9B}" destId="{3230722F-B757-4673-BD2F-9D4BAB5CEE8D}" srcOrd="0" destOrd="0" presId="urn:microsoft.com/office/officeart/2005/8/layout/vList5"/>
    <dgm:cxn modelId="{E81B24DD-F470-4E66-9F31-C3EFE88B1BA2}" srcId="{51A6936C-668E-4912-B1B4-BA2D45D3F624}" destId="{770CCB54-694A-496E-B804-930A451FCAB4}" srcOrd="1" destOrd="0" parTransId="{414A5C44-2D0E-4A5A-9B78-3BC1BA928087}" sibTransId="{3DCB00E2-A02C-4B64-8617-30B1D9D03C5A}"/>
    <dgm:cxn modelId="{A26E88E8-F7AF-4D20-A3AB-18EED9A484C2}" type="presParOf" srcId="{99FD7F24-5BB9-46E8-BB7C-4B477B73B815}" destId="{BBAB8945-0B00-4547-92CF-AE59FDD0EF39}" srcOrd="0" destOrd="0" presId="urn:microsoft.com/office/officeart/2005/8/layout/vList5"/>
    <dgm:cxn modelId="{4439EF51-6509-4BFB-90B0-594D69C5FC10}" type="presParOf" srcId="{BBAB8945-0B00-4547-92CF-AE59FDD0EF39}" destId="{3230722F-B757-4673-BD2F-9D4BAB5CEE8D}" srcOrd="0" destOrd="0" presId="urn:microsoft.com/office/officeart/2005/8/layout/vList5"/>
    <dgm:cxn modelId="{8E03D584-AD6A-4C07-B2B4-4DEDC6B37DBF}" type="presParOf" srcId="{BBAB8945-0B00-4547-92CF-AE59FDD0EF39}" destId="{6FB9694A-6C63-4B23-90F6-4F208C00D399}" srcOrd="1" destOrd="0" presId="urn:microsoft.com/office/officeart/2005/8/layout/vList5"/>
    <dgm:cxn modelId="{2BDD458A-BB67-4100-ABEF-0779B810F852}" type="presParOf" srcId="{99FD7F24-5BB9-46E8-BB7C-4B477B73B815}" destId="{C0D5ADDE-F866-4C55-8308-4A99E8593249}" srcOrd="1" destOrd="0" presId="urn:microsoft.com/office/officeart/2005/8/layout/vList5"/>
    <dgm:cxn modelId="{1E726153-4179-45BA-9070-B9DD0C592DED}" type="presParOf" srcId="{99FD7F24-5BB9-46E8-BB7C-4B477B73B815}" destId="{C60E4332-AB2E-4201-AF29-E3D9D2CE99DD}" srcOrd="2" destOrd="0" presId="urn:microsoft.com/office/officeart/2005/8/layout/vList5"/>
    <dgm:cxn modelId="{3236CC2F-2580-4539-B62B-0F2F92B8A27A}" type="presParOf" srcId="{C60E4332-AB2E-4201-AF29-E3D9D2CE99DD}" destId="{8A3FE5E4-2689-4041-B2C5-C63BC276A3EF}" srcOrd="0" destOrd="0" presId="urn:microsoft.com/office/officeart/2005/8/layout/vList5"/>
    <dgm:cxn modelId="{FF9AD660-071D-4267-962A-B773BCB425A3}" type="presParOf" srcId="{C60E4332-AB2E-4201-AF29-E3D9D2CE99DD}" destId="{329ECF1A-78BE-41CB-B252-8011825B67CD}" srcOrd="1" destOrd="0" presId="urn:microsoft.com/office/officeart/2005/8/layout/vList5"/>
    <dgm:cxn modelId="{9E790113-234B-4489-949B-2B0D04540145}" type="presParOf" srcId="{99FD7F24-5BB9-46E8-BB7C-4B477B73B815}" destId="{CF97419B-1653-4404-8A25-A4EB2811914A}" srcOrd="3" destOrd="0" presId="urn:microsoft.com/office/officeart/2005/8/layout/vList5"/>
    <dgm:cxn modelId="{7F4FE330-33AB-40DE-A5B7-F682872BA63D}" type="presParOf" srcId="{99FD7F24-5BB9-46E8-BB7C-4B477B73B815}" destId="{74B4E996-D144-43FA-9C7B-5183D295C315}" srcOrd="4" destOrd="0" presId="urn:microsoft.com/office/officeart/2005/8/layout/vList5"/>
    <dgm:cxn modelId="{159CD3D6-D855-4B8A-AE37-A4A6B16FB76B}" type="presParOf" srcId="{74B4E996-D144-43FA-9C7B-5183D295C315}" destId="{1C763A21-352A-41D1-A2E2-E305DABA275D}" srcOrd="0" destOrd="0" presId="urn:microsoft.com/office/officeart/2005/8/layout/vList5"/>
    <dgm:cxn modelId="{E8CE5D73-FBA4-400D-9F02-9FED070C0AF5}" type="presParOf" srcId="{74B4E996-D144-43FA-9C7B-5183D295C315}" destId="{A66EBD3D-E7C5-421C-B8B5-728648057DDC}" srcOrd="1" destOrd="0" presId="urn:microsoft.com/office/officeart/2005/8/layout/vList5"/>
    <dgm:cxn modelId="{941C6ECE-D497-4FBD-A0ED-CFFE036BD76A}" type="presParOf" srcId="{99FD7F24-5BB9-46E8-BB7C-4B477B73B815}" destId="{4D3735EA-64D5-44A4-9D60-787BDDA83D1A}" srcOrd="5" destOrd="0" presId="urn:microsoft.com/office/officeart/2005/8/layout/vList5"/>
    <dgm:cxn modelId="{A157A676-5B1F-4393-A93C-C82FE978D462}" type="presParOf" srcId="{99FD7F24-5BB9-46E8-BB7C-4B477B73B815}" destId="{120DCED0-01FF-429D-8B4B-923E0875F75E}" srcOrd="6" destOrd="0" presId="urn:microsoft.com/office/officeart/2005/8/layout/vList5"/>
    <dgm:cxn modelId="{71A56E93-5B75-4226-964D-B46448F11A65}" type="presParOf" srcId="{120DCED0-01FF-429D-8B4B-923E0875F75E}" destId="{B9324B26-5FF5-4FF7-9073-66103CBE8481}" srcOrd="0" destOrd="0" presId="urn:microsoft.com/office/officeart/2005/8/layout/vList5"/>
    <dgm:cxn modelId="{6F63D0E4-2000-4F79-8EED-03622D73F0CF}" type="presParOf" srcId="{120DCED0-01FF-429D-8B4B-923E0875F75E}" destId="{95E0557D-F0A1-4F38-8083-55DE750316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269538-BFC5-48BB-BEA1-D7AF1F385FD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0D51337A-31FA-4717-B2BF-9243F96D2B9B}">
      <dgm:prSet phldrT="[Text]"/>
      <dgm:spPr/>
      <dgm:t>
        <a:bodyPr rtlCol="0"/>
        <a:lstStyle/>
        <a:p>
          <a:pPr rtl="0"/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Etablissement</a:t>
          </a:r>
        </a:p>
      </dgm:t>
    </dgm:pt>
    <dgm:pt modelId="{A9294D65-F371-46C8-A624-E557E9DF1A30}" type="parTrans" cxnId="{9E6BB655-7FE4-4F8D-B1D2-F885E60B8754}">
      <dgm:prSet/>
      <dgm:spPr/>
      <dgm:t>
        <a:bodyPr rtlCol="0"/>
        <a:lstStyle/>
        <a:p>
          <a:pPr rtl="0"/>
          <a:endParaRPr lang="en-US"/>
        </a:p>
      </dgm:t>
    </dgm:pt>
    <dgm:pt modelId="{6799645E-F42F-43D8-B2EA-A1377D84D0B3}" type="sibTrans" cxnId="{9E6BB655-7FE4-4F8D-B1D2-F885E60B8754}">
      <dgm:prSet/>
      <dgm:spPr/>
      <dgm:t>
        <a:bodyPr rtlCol="0"/>
        <a:lstStyle/>
        <a:p>
          <a:pPr rtl="0"/>
          <a:endParaRPr lang="en-US"/>
        </a:p>
      </dgm:t>
    </dgm:pt>
    <dgm:pt modelId="{E40970FA-9468-4353-8343-FE5E2BEBB8B0}">
      <dgm:prSet phldrT="[Text]" custT="1"/>
      <dgm:spPr/>
      <dgm:t>
        <a:bodyPr rtlCol="0"/>
        <a:lstStyle/>
        <a:p>
          <a:pPr marL="0" rtl="0">
            <a:buNone/>
          </a:pPr>
          <a:endParaRPr lang="fr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5FA6A33-9FA9-4134-A6A3-A5D4748A1779}" type="parTrans" cxnId="{A316347C-9D1A-43C6-BE2B-DC184440E1C9}">
      <dgm:prSet/>
      <dgm:spPr/>
      <dgm:t>
        <a:bodyPr rtlCol="0"/>
        <a:lstStyle/>
        <a:p>
          <a:pPr rtl="0"/>
          <a:endParaRPr lang="en-US"/>
        </a:p>
      </dgm:t>
    </dgm:pt>
    <dgm:pt modelId="{04FF68DF-CF36-4D12-9ECE-A3519B0AC88A}" type="sibTrans" cxnId="{A316347C-9D1A-43C6-BE2B-DC184440E1C9}">
      <dgm:prSet/>
      <dgm:spPr/>
      <dgm:t>
        <a:bodyPr rtlCol="0"/>
        <a:lstStyle/>
        <a:p>
          <a:pPr rtl="0"/>
          <a:endParaRPr lang="en-US"/>
        </a:p>
      </dgm:t>
    </dgm:pt>
    <dgm:pt modelId="{A7F7584C-6CC5-40A2-9566-2842A5DEA97A}">
      <dgm:prSet phldrT="[Text]"/>
      <dgm:spPr/>
      <dgm:t>
        <a:bodyPr rtlCol="0"/>
        <a:lstStyle/>
        <a:p>
          <a:pPr rtl="0"/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dispositif</a:t>
          </a:r>
        </a:p>
      </dgm:t>
    </dgm:pt>
    <dgm:pt modelId="{581272CD-5908-4C17-8E9B-8BF6DCE43C3E}" type="parTrans" cxnId="{F68422C1-CD34-4DED-AA4B-85EFFF4FE933}">
      <dgm:prSet/>
      <dgm:spPr/>
      <dgm:t>
        <a:bodyPr rtlCol="0"/>
        <a:lstStyle/>
        <a:p>
          <a:pPr rtl="0"/>
          <a:endParaRPr lang="en-US"/>
        </a:p>
      </dgm:t>
    </dgm:pt>
    <dgm:pt modelId="{C41ED6A4-512C-48AB-901D-671B73446005}" type="sibTrans" cxnId="{F68422C1-CD34-4DED-AA4B-85EFFF4FE933}">
      <dgm:prSet/>
      <dgm:spPr/>
      <dgm:t>
        <a:bodyPr rtlCol="0"/>
        <a:lstStyle/>
        <a:p>
          <a:pPr rtl="0"/>
          <a:endParaRPr lang="en-US"/>
        </a:p>
      </dgm:t>
    </dgm:pt>
    <dgm:pt modelId="{9D8DAFB6-C744-4BD6-B757-393BF647EBB6}">
      <dgm:prSet phldrT="[Text]" custT="1"/>
      <dgm:spPr/>
      <dgm:t>
        <a:bodyPr rtlCol="0"/>
        <a:lstStyle/>
        <a:p>
          <a:pPr marL="0" rtl="0">
            <a:buNone/>
          </a:pPr>
          <a:endParaRPr lang="fr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7C1C47E-8D1A-404A-B227-B017391CB5F6}" type="parTrans" cxnId="{56052809-46E4-4445-B520-94004C28BB9D}">
      <dgm:prSet/>
      <dgm:spPr/>
      <dgm:t>
        <a:bodyPr rtlCol="0"/>
        <a:lstStyle/>
        <a:p>
          <a:pPr rtl="0"/>
          <a:endParaRPr lang="en-US"/>
        </a:p>
      </dgm:t>
    </dgm:pt>
    <dgm:pt modelId="{C9B44773-68B1-427B-B9CA-0AEA186B621E}" type="sibTrans" cxnId="{56052809-46E4-4445-B520-94004C28BB9D}">
      <dgm:prSet/>
      <dgm:spPr/>
      <dgm:t>
        <a:bodyPr rtlCol="0"/>
        <a:lstStyle/>
        <a:p>
          <a:pPr rtl="0"/>
          <a:endParaRPr lang="en-US"/>
        </a:p>
      </dgm:t>
    </dgm:pt>
    <dgm:pt modelId="{51A6936C-668E-4912-B1B4-BA2D45D3F624}">
      <dgm:prSet phldrT="[Text]"/>
      <dgm:spPr/>
      <dgm:t>
        <a:bodyPr rtlCol="0"/>
        <a:lstStyle/>
        <a:p>
          <a:pPr rtl="0"/>
          <a:r>
            <a: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</a:t>
          </a:r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rga pédagogique</a:t>
          </a:r>
        </a:p>
      </dgm:t>
    </dgm:pt>
    <dgm:pt modelId="{8F7D40F1-9723-47F5-BFD2-340696378D49}" type="parTrans" cxnId="{000FE2BB-9FE6-4965-ADF5-E3E85B644286}">
      <dgm:prSet/>
      <dgm:spPr/>
      <dgm:t>
        <a:bodyPr rtlCol="0"/>
        <a:lstStyle/>
        <a:p>
          <a:pPr rtl="0"/>
          <a:endParaRPr lang="en-US"/>
        </a:p>
      </dgm:t>
    </dgm:pt>
    <dgm:pt modelId="{E68031D9-E3F9-439E-86FC-2A0A3A3988D0}" type="sibTrans" cxnId="{000FE2BB-9FE6-4965-ADF5-E3E85B644286}">
      <dgm:prSet/>
      <dgm:spPr/>
      <dgm:t>
        <a:bodyPr rtlCol="0"/>
        <a:lstStyle/>
        <a:p>
          <a:pPr rtl="0"/>
          <a:endParaRPr lang="en-US"/>
        </a:p>
      </dgm:t>
    </dgm:pt>
    <dgm:pt modelId="{2A9B6C90-9B70-4ED8-9084-8651413BB905}">
      <dgm:prSet phldrT="[Text]" custT="1"/>
      <dgm:spPr/>
      <dgm:t>
        <a:bodyPr rtlCol="0"/>
        <a:lstStyle/>
        <a:p>
          <a:pPr marL="0" rtl="0">
            <a:buNone/>
          </a:pPr>
          <a:endParaRPr lang="fr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7C005B7-F5AA-4111-A87D-782B117A0259}" type="parTrans" cxnId="{1D59D94A-4BF7-417E-B49B-225C005839A9}">
      <dgm:prSet/>
      <dgm:spPr/>
      <dgm:t>
        <a:bodyPr rtlCol="0"/>
        <a:lstStyle/>
        <a:p>
          <a:pPr rtl="0"/>
          <a:endParaRPr lang="en-US"/>
        </a:p>
      </dgm:t>
    </dgm:pt>
    <dgm:pt modelId="{54109FB3-0563-4B2C-BFF0-181E047427F8}" type="sibTrans" cxnId="{1D59D94A-4BF7-417E-B49B-225C005839A9}">
      <dgm:prSet/>
      <dgm:spPr/>
      <dgm:t>
        <a:bodyPr rtlCol="0"/>
        <a:lstStyle/>
        <a:p>
          <a:pPr rtl="0"/>
          <a:endParaRPr lang="en-US"/>
        </a:p>
      </dgm:t>
    </dgm:pt>
    <dgm:pt modelId="{928B5CB8-3545-4EE5-8BED-981D3C6157A5}">
      <dgm:prSet phldrT="[Text]"/>
      <dgm:spPr/>
      <dgm:t>
        <a:bodyPr rtlCol="0"/>
        <a:lstStyle/>
        <a:p>
          <a:pPr rtl="0"/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outils</a:t>
          </a:r>
        </a:p>
      </dgm:t>
    </dgm:pt>
    <dgm:pt modelId="{8452F8D0-82FD-4609-B6BD-446E31563D8A}" type="parTrans" cxnId="{085D3777-7996-4375-B5FB-BFD96D1BF9E4}">
      <dgm:prSet/>
      <dgm:spPr/>
      <dgm:t>
        <a:bodyPr rtlCol="0"/>
        <a:lstStyle/>
        <a:p>
          <a:pPr rtl="0"/>
          <a:endParaRPr lang="en-US"/>
        </a:p>
      </dgm:t>
    </dgm:pt>
    <dgm:pt modelId="{8EF545BA-8D8A-4813-A428-2F18D76E61FA}" type="sibTrans" cxnId="{085D3777-7996-4375-B5FB-BFD96D1BF9E4}">
      <dgm:prSet/>
      <dgm:spPr/>
      <dgm:t>
        <a:bodyPr rtlCol="0"/>
        <a:lstStyle/>
        <a:p>
          <a:pPr rtl="0"/>
          <a:endParaRPr lang="en-US"/>
        </a:p>
      </dgm:t>
    </dgm:pt>
    <dgm:pt modelId="{95A524E6-8A71-49A1-AF74-29696A02028A}">
      <dgm:prSet phldrT="[Text]" custT="1"/>
      <dgm:spPr/>
      <dgm:t>
        <a:bodyPr rtlCol="0"/>
        <a:lstStyle/>
        <a:p>
          <a:pPr marL="0" rtl="0">
            <a:buNone/>
          </a:pPr>
          <a:endParaRPr lang="fr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C86CAF-440B-4BB7-BD46-805908EC2D17}" type="parTrans" cxnId="{764A7F40-FC93-4B5E-82E4-B29F920B2D30}">
      <dgm:prSet/>
      <dgm:spPr/>
      <dgm:t>
        <a:bodyPr rtlCol="0"/>
        <a:lstStyle/>
        <a:p>
          <a:pPr rtl="0"/>
          <a:endParaRPr lang="en-US"/>
        </a:p>
      </dgm:t>
    </dgm:pt>
    <dgm:pt modelId="{EE0C23C2-8A0C-497A-A914-ED60FDCA930F}" type="sibTrans" cxnId="{764A7F40-FC93-4B5E-82E4-B29F920B2D30}">
      <dgm:prSet/>
      <dgm:spPr/>
      <dgm:t>
        <a:bodyPr rtlCol="0"/>
        <a:lstStyle/>
        <a:p>
          <a:pPr rtl="0"/>
          <a:endParaRPr lang="en-US"/>
        </a:p>
      </dgm:t>
    </dgm:pt>
    <dgm:pt modelId="{99FD7F24-5BB9-46E8-BB7C-4B477B73B815}" type="pres">
      <dgm:prSet presAssocID="{81269538-BFC5-48BB-BEA1-D7AF1F385FD5}" presName="Name0" presStyleCnt="0">
        <dgm:presLayoutVars>
          <dgm:dir/>
          <dgm:animLvl val="lvl"/>
          <dgm:resizeHandles val="exact"/>
        </dgm:presLayoutVars>
      </dgm:prSet>
      <dgm:spPr/>
    </dgm:pt>
    <dgm:pt modelId="{BBAB8945-0B00-4547-92CF-AE59FDD0EF39}" type="pres">
      <dgm:prSet presAssocID="{0D51337A-31FA-4717-B2BF-9243F96D2B9B}" presName="linNode" presStyleCnt="0"/>
      <dgm:spPr/>
    </dgm:pt>
    <dgm:pt modelId="{3230722F-B757-4673-BD2F-9D4BAB5CEE8D}" type="pres">
      <dgm:prSet presAssocID="{0D51337A-31FA-4717-B2BF-9243F96D2B9B}" presName="parentText" presStyleLbl="node1" presStyleIdx="0" presStyleCnt="4" custLinFactNeighborX="131" custLinFactNeighborY="-2877">
        <dgm:presLayoutVars>
          <dgm:chMax val="1"/>
          <dgm:bulletEnabled val="1"/>
        </dgm:presLayoutVars>
      </dgm:prSet>
      <dgm:spPr/>
    </dgm:pt>
    <dgm:pt modelId="{6FB9694A-6C63-4B23-90F6-4F208C00D399}" type="pres">
      <dgm:prSet presAssocID="{0D51337A-31FA-4717-B2BF-9243F96D2B9B}" presName="descendantText" presStyleLbl="alignAccFollowNode1" presStyleIdx="0" presStyleCnt="4" custLinFactNeighborY="-2006">
        <dgm:presLayoutVars>
          <dgm:bulletEnabled val="1"/>
        </dgm:presLayoutVars>
      </dgm:prSet>
      <dgm:spPr/>
    </dgm:pt>
    <dgm:pt modelId="{C0D5ADDE-F866-4C55-8308-4A99E8593249}" type="pres">
      <dgm:prSet presAssocID="{6799645E-F42F-43D8-B2EA-A1377D84D0B3}" presName="sp" presStyleCnt="0"/>
      <dgm:spPr/>
    </dgm:pt>
    <dgm:pt modelId="{C60E4332-AB2E-4201-AF29-E3D9D2CE99DD}" type="pres">
      <dgm:prSet presAssocID="{A7F7584C-6CC5-40A2-9566-2842A5DEA97A}" presName="linNode" presStyleCnt="0"/>
      <dgm:spPr/>
    </dgm:pt>
    <dgm:pt modelId="{8A3FE5E4-2689-4041-B2C5-C63BC276A3EF}" type="pres">
      <dgm:prSet presAssocID="{A7F7584C-6CC5-40A2-9566-2842A5DEA97A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329ECF1A-78BE-41CB-B252-8011825B67CD}" type="pres">
      <dgm:prSet presAssocID="{A7F7584C-6CC5-40A2-9566-2842A5DEA97A}" presName="descendantText" presStyleLbl="alignAccFollowNode1" presStyleIdx="1" presStyleCnt="4" custLinFactNeighborY="-2006">
        <dgm:presLayoutVars>
          <dgm:bulletEnabled val="1"/>
        </dgm:presLayoutVars>
      </dgm:prSet>
      <dgm:spPr/>
    </dgm:pt>
    <dgm:pt modelId="{CF97419B-1653-4404-8A25-A4EB2811914A}" type="pres">
      <dgm:prSet presAssocID="{C41ED6A4-512C-48AB-901D-671B73446005}" presName="sp" presStyleCnt="0"/>
      <dgm:spPr/>
    </dgm:pt>
    <dgm:pt modelId="{74B4E996-D144-43FA-9C7B-5183D295C315}" type="pres">
      <dgm:prSet presAssocID="{51A6936C-668E-4912-B1B4-BA2D45D3F624}" presName="linNode" presStyleCnt="0"/>
      <dgm:spPr/>
    </dgm:pt>
    <dgm:pt modelId="{1C763A21-352A-41D1-A2E2-E305DABA275D}" type="pres">
      <dgm:prSet presAssocID="{51A6936C-668E-4912-B1B4-BA2D45D3F624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A66EBD3D-E7C5-421C-B8B5-728648057DDC}" type="pres">
      <dgm:prSet presAssocID="{51A6936C-668E-4912-B1B4-BA2D45D3F624}" presName="descendantText" presStyleLbl="alignAccFollowNode1" presStyleIdx="2" presStyleCnt="4" custLinFactNeighborY="2995">
        <dgm:presLayoutVars>
          <dgm:bulletEnabled val="1"/>
        </dgm:presLayoutVars>
      </dgm:prSet>
      <dgm:spPr/>
    </dgm:pt>
    <dgm:pt modelId="{4D3735EA-64D5-44A4-9D60-787BDDA83D1A}" type="pres">
      <dgm:prSet presAssocID="{E68031D9-E3F9-439E-86FC-2A0A3A3988D0}" presName="sp" presStyleCnt="0"/>
      <dgm:spPr/>
    </dgm:pt>
    <dgm:pt modelId="{120DCED0-01FF-429D-8B4B-923E0875F75E}" type="pres">
      <dgm:prSet presAssocID="{928B5CB8-3545-4EE5-8BED-981D3C6157A5}" presName="linNode" presStyleCnt="0"/>
      <dgm:spPr/>
    </dgm:pt>
    <dgm:pt modelId="{B9324B26-5FF5-4FF7-9073-66103CBE8481}" type="pres">
      <dgm:prSet presAssocID="{928B5CB8-3545-4EE5-8BED-981D3C6157A5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95E0557D-F0A1-4F38-8083-55DE7503164F}" type="pres">
      <dgm:prSet presAssocID="{928B5CB8-3545-4EE5-8BED-981D3C6157A5}" presName="descendantText" presStyleLbl="alignAccFollowNode1" presStyleIdx="3" presStyleCnt="4" custLinFactNeighborY="-2006">
        <dgm:presLayoutVars>
          <dgm:bulletEnabled val="1"/>
        </dgm:presLayoutVars>
      </dgm:prSet>
      <dgm:spPr/>
    </dgm:pt>
  </dgm:ptLst>
  <dgm:cxnLst>
    <dgm:cxn modelId="{56052809-46E4-4445-B520-94004C28BB9D}" srcId="{A7F7584C-6CC5-40A2-9566-2842A5DEA97A}" destId="{9D8DAFB6-C744-4BD6-B757-393BF647EBB6}" srcOrd="0" destOrd="0" parTransId="{17C1C47E-8D1A-404A-B227-B017391CB5F6}" sibTransId="{C9B44773-68B1-427B-B9CA-0AEA186B621E}"/>
    <dgm:cxn modelId="{A1E53B0D-0E18-448E-AB8E-5A5BFCA44E3F}" type="presOf" srcId="{95A524E6-8A71-49A1-AF74-29696A02028A}" destId="{95E0557D-F0A1-4F38-8083-55DE7503164F}" srcOrd="0" destOrd="0" presId="urn:microsoft.com/office/officeart/2005/8/layout/vList5"/>
    <dgm:cxn modelId="{A3C9CB16-971B-48E9-92A4-26CEB715390B}" type="presOf" srcId="{51A6936C-668E-4912-B1B4-BA2D45D3F624}" destId="{1C763A21-352A-41D1-A2E2-E305DABA275D}" srcOrd="0" destOrd="0" presId="urn:microsoft.com/office/officeart/2005/8/layout/vList5"/>
    <dgm:cxn modelId="{91B9C325-5C51-4D4F-BB17-1714027BBE44}" type="presOf" srcId="{928B5CB8-3545-4EE5-8BED-981D3C6157A5}" destId="{B9324B26-5FF5-4FF7-9073-66103CBE8481}" srcOrd="0" destOrd="0" presId="urn:microsoft.com/office/officeart/2005/8/layout/vList5"/>
    <dgm:cxn modelId="{D0BE593D-113E-4B67-9168-D8C47180A600}" type="presOf" srcId="{9D8DAFB6-C744-4BD6-B757-393BF647EBB6}" destId="{329ECF1A-78BE-41CB-B252-8011825B67CD}" srcOrd="0" destOrd="0" presId="urn:microsoft.com/office/officeart/2005/8/layout/vList5"/>
    <dgm:cxn modelId="{764A7F40-FC93-4B5E-82E4-B29F920B2D30}" srcId="{928B5CB8-3545-4EE5-8BED-981D3C6157A5}" destId="{95A524E6-8A71-49A1-AF74-29696A02028A}" srcOrd="0" destOrd="0" parTransId="{52C86CAF-440B-4BB7-BD46-805908EC2D17}" sibTransId="{EE0C23C2-8A0C-497A-A914-ED60FDCA930F}"/>
    <dgm:cxn modelId="{1D59D94A-4BF7-417E-B49B-225C005839A9}" srcId="{51A6936C-668E-4912-B1B4-BA2D45D3F624}" destId="{2A9B6C90-9B70-4ED8-9084-8651413BB905}" srcOrd="0" destOrd="0" parTransId="{47C005B7-F5AA-4111-A87D-782B117A0259}" sibTransId="{54109FB3-0563-4B2C-BFF0-181E047427F8}"/>
    <dgm:cxn modelId="{9E6BB655-7FE4-4F8D-B1D2-F885E60B8754}" srcId="{81269538-BFC5-48BB-BEA1-D7AF1F385FD5}" destId="{0D51337A-31FA-4717-B2BF-9243F96D2B9B}" srcOrd="0" destOrd="0" parTransId="{A9294D65-F371-46C8-A624-E557E9DF1A30}" sibTransId="{6799645E-F42F-43D8-B2EA-A1377D84D0B3}"/>
    <dgm:cxn modelId="{085D3777-7996-4375-B5FB-BFD96D1BF9E4}" srcId="{81269538-BFC5-48BB-BEA1-D7AF1F385FD5}" destId="{928B5CB8-3545-4EE5-8BED-981D3C6157A5}" srcOrd="3" destOrd="0" parTransId="{8452F8D0-82FD-4609-B6BD-446E31563D8A}" sibTransId="{8EF545BA-8D8A-4813-A428-2F18D76E61FA}"/>
    <dgm:cxn modelId="{D67E3459-77A1-44CA-BAD6-2B5FB28B0FC4}" type="presOf" srcId="{A7F7584C-6CC5-40A2-9566-2842A5DEA97A}" destId="{8A3FE5E4-2689-4041-B2C5-C63BC276A3EF}" srcOrd="0" destOrd="0" presId="urn:microsoft.com/office/officeart/2005/8/layout/vList5"/>
    <dgm:cxn modelId="{A316347C-9D1A-43C6-BE2B-DC184440E1C9}" srcId="{0D51337A-31FA-4717-B2BF-9243F96D2B9B}" destId="{E40970FA-9468-4353-8343-FE5E2BEBB8B0}" srcOrd="0" destOrd="0" parTransId="{85FA6A33-9FA9-4134-A6A3-A5D4748A1779}" sibTransId="{04FF68DF-CF36-4D12-9ECE-A3519B0AC88A}"/>
    <dgm:cxn modelId="{53988784-A0E1-4D82-B36B-740DE83EB0C9}" type="presOf" srcId="{81269538-BFC5-48BB-BEA1-D7AF1F385FD5}" destId="{99FD7F24-5BB9-46E8-BB7C-4B477B73B815}" srcOrd="0" destOrd="0" presId="urn:microsoft.com/office/officeart/2005/8/layout/vList5"/>
    <dgm:cxn modelId="{55CEC4B1-36A0-47C6-A537-74E053082BFD}" type="presOf" srcId="{2A9B6C90-9B70-4ED8-9084-8651413BB905}" destId="{A66EBD3D-E7C5-421C-B8B5-728648057DDC}" srcOrd="0" destOrd="0" presId="urn:microsoft.com/office/officeart/2005/8/layout/vList5"/>
    <dgm:cxn modelId="{000FE2BB-9FE6-4965-ADF5-E3E85B644286}" srcId="{81269538-BFC5-48BB-BEA1-D7AF1F385FD5}" destId="{51A6936C-668E-4912-B1B4-BA2D45D3F624}" srcOrd="2" destOrd="0" parTransId="{8F7D40F1-9723-47F5-BFD2-340696378D49}" sibTransId="{E68031D9-E3F9-439E-86FC-2A0A3A3988D0}"/>
    <dgm:cxn modelId="{9053C9BC-FA9E-4B57-BA45-AA556E9ED75B}" type="presOf" srcId="{E40970FA-9468-4353-8343-FE5E2BEBB8B0}" destId="{6FB9694A-6C63-4B23-90F6-4F208C00D399}" srcOrd="0" destOrd="0" presId="urn:microsoft.com/office/officeart/2005/8/layout/vList5"/>
    <dgm:cxn modelId="{F68422C1-CD34-4DED-AA4B-85EFFF4FE933}" srcId="{81269538-BFC5-48BB-BEA1-D7AF1F385FD5}" destId="{A7F7584C-6CC5-40A2-9566-2842A5DEA97A}" srcOrd="1" destOrd="0" parTransId="{581272CD-5908-4C17-8E9B-8BF6DCE43C3E}" sibTransId="{C41ED6A4-512C-48AB-901D-671B73446005}"/>
    <dgm:cxn modelId="{9BD9F6C3-55E3-4B65-A8B4-789C6C70EBE0}" type="presOf" srcId="{0D51337A-31FA-4717-B2BF-9243F96D2B9B}" destId="{3230722F-B757-4673-BD2F-9D4BAB5CEE8D}" srcOrd="0" destOrd="0" presId="urn:microsoft.com/office/officeart/2005/8/layout/vList5"/>
    <dgm:cxn modelId="{A26E88E8-F7AF-4D20-A3AB-18EED9A484C2}" type="presParOf" srcId="{99FD7F24-5BB9-46E8-BB7C-4B477B73B815}" destId="{BBAB8945-0B00-4547-92CF-AE59FDD0EF39}" srcOrd="0" destOrd="0" presId="urn:microsoft.com/office/officeart/2005/8/layout/vList5"/>
    <dgm:cxn modelId="{4439EF51-6509-4BFB-90B0-594D69C5FC10}" type="presParOf" srcId="{BBAB8945-0B00-4547-92CF-AE59FDD0EF39}" destId="{3230722F-B757-4673-BD2F-9D4BAB5CEE8D}" srcOrd="0" destOrd="0" presId="urn:microsoft.com/office/officeart/2005/8/layout/vList5"/>
    <dgm:cxn modelId="{8E03D584-AD6A-4C07-B2B4-4DEDC6B37DBF}" type="presParOf" srcId="{BBAB8945-0B00-4547-92CF-AE59FDD0EF39}" destId="{6FB9694A-6C63-4B23-90F6-4F208C00D399}" srcOrd="1" destOrd="0" presId="urn:microsoft.com/office/officeart/2005/8/layout/vList5"/>
    <dgm:cxn modelId="{2BDD458A-BB67-4100-ABEF-0779B810F852}" type="presParOf" srcId="{99FD7F24-5BB9-46E8-BB7C-4B477B73B815}" destId="{C0D5ADDE-F866-4C55-8308-4A99E8593249}" srcOrd="1" destOrd="0" presId="urn:microsoft.com/office/officeart/2005/8/layout/vList5"/>
    <dgm:cxn modelId="{1E726153-4179-45BA-9070-B9DD0C592DED}" type="presParOf" srcId="{99FD7F24-5BB9-46E8-BB7C-4B477B73B815}" destId="{C60E4332-AB2E-4201-AF29-E3D9D2CE99DD}" srcOrd="2" destOrd="0" presId="urn:microsoft.com/office/officeart/2005/8/layout/vList5"/>
    <dgm:cxn modelId="{3236CC2F-2580-4539-B62B-0F2F92B8A27A}" type="presParOf" srcId="{C60E4332-AB2E-4201-AF29-E3D9D2CE99DD}" destId="{8A3FE5E4-2689-4041-B2C5-C63BC276A3EF}" srcOrd="0" destOrd="0" presId="urn:microsoft.com/office/officeart/2005/8/layout/vList5"/>
    <dgm:cxn modelId="{FF9AD660-071D-4267-962A-B773BCB425A3}" type="presParOf" srcId="{C60E4332-AB2E-4201-AF29-E3D9D2CE99DD}" destId="{329ECF1A-78BE-41CB-B252-8011825B67CD}" srcOrd="1" destOrd="0" presId="urn:microsoft.com/office/officeart/2005/8/layout/vList5"/>
    <dgm:cxn modelId="{9E790113-234B-4489-949B-2B0D04540145}" type="presParOf" srcId="{99FD7F24-5BB9-46E8-BB7C-4B477B73B815}" destId="{CF97419B-1653-4404-8A25-A4EB2811914A}" srcOrd="3" destOrd="0" presId="urn:microsoft.com/office/officeart/2005/8/layout/vList5"/>
    <dgm:cxn modelId="{7F4FE330-33AB-40DE-A5B7-F682872BA63D}" type="presParOf" srcId="{99FD7F24-5BB9-46E8-BB7C-4B477B73B815}" destId="{74B4E996-D144-43FA-9C7B-5183D295C315}" srcOrd="4" destOrd="0" presId="urn:microsoft.com/office/officeart/2005/8/layout/vList5"/>
    <dgm:cxn modelId="{159CD3D6-D855-4B8A-AE37-A4A6B16FB76B}" type="presParOf" srcId="{74B4E996-D144-43FA-9C7B-5183D295C315}" destId="{1C763A21-352A-41D1-A2E2-E305DABA275D}" srcOrd="0" destOrd="0" presId="urn:microsoft.com/office/officeart/2005/8/layout/vList5"/>
    <dgm:cxn modelId="{E8CE5D73-FBA4-400D-9F02-9FED070C0AF5}" type="presParOf" srcId="{74B4E996-D144-43FA-9C7B-5183D295C315}" destId="{A66EBD3D-E7C5-421C-B8B5-728648057DDC}" srcOrd="1" destOrd="0" presId="urn:microsoft.com/office/officeart/2005/8/layout/vList5"/>
    <dgm:cxn modelId="{941C6ECE-D497-4FBD-A0ED-CFFE036BD76A}" type="presParOf" srcId="{99FD7F24-5BB9-46E8-BB7C-4B477B73B815}" destId="{4D3735EA-64D5-44A4-9D60-787BDDA83D1A}" srcOrd="5" destOrd="0" presId="urn:microsoft.com/office/officeart/2005/8/layout/vList5"/>
    <dgm:cxn modelId="{A157A676-5B1F-4393-A93C-C82FE978D462}" type="presParOf" srcId="{99FD7F24-5BB9-46E8-BB7C-4B477B73B815}" destId="{120DCED0-01FF-429D-8B4B-923E0875F75E}" srcOrd="6" destOrd="0" presId="urn:microsoft.com/office/officeart/2005/8/layout/vList5"/>
    <dgm:cxn modelId="{71A56E93-5B75-4226-964D-B46448F11A65}" type="presParOf" srcId="{120DCED0-01FF-429D-8B4B-923E0875F75E}" destId="{B9324B26-5FF5-4FF7-9073-66103CBE8481}" srcOrd="0" destOrd="0" presId="urn:microsoft.com/office/officeart/2005/8/layout/vList5"/>
    <dgm:cxn modelId="{6F63D0E4-2000-4F79-8EED-03622D73F0CF}" type="presParOf" srcId="{120DCED0-01FF-429D-8B4B-923E0875F75E}" destId="{95E0557D-F0A1-4F38-8083-55DE750316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269538-BFC5-48BB-BEA1-D7AF1F385FD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0D51337A-31FA-4717-B2BF-9243F96D2B9B}">
      <dgm:prSet phldrT="[Text]"/>
      <dgm:spPr/>
      <dgm:t>
        <a:bodyPr rtlCol="0"/>
        <a:lstStyle/>
        <a:p>
          <a:pPr rtl="0"/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Enseignants</a:t>
          </a:r>
        </a:p>
      </dgm:t>
    </dgm:pt>
    <dgm:pt modelId="{A9294D65-F371-46C8-A624-E557E9DF1A30}" type="parTrans" cxnId="{9E6BB655-7FE4-4F8D-B1D2-F885E60B8754}">
      <dgm:prSet/>
      <dgm:spPr/>
      <dgm:t>
        <a:bodyPr rtlCol="0"/>
        <a:lstStyle/>
        <a:p>
          <a:pPr rtl="0"/>
          <a:endParaRPr lang="en-US"/>
        </a:p>
      </dgm:t>
    </dgm:pt>
    <dgm:pt modelId="{6799645E-F42F-43D8-B2EA-A1377D84D0B3}" type="sibTrans" cxnId="{9E6BB655-7FE4-4F8D-B1D2-F885E60B8754}">
      <dgm:prSet/>
      <dgm:spPr/>
      <dgm:t>
        <a:bodyPr rtlCol="0"/>
        <a:lstStyle/>
        <a:p>
          <a:pPr rtl="0"/>
          <a:endParaRPr lang="en-US"/>
        </a:p>
      </dgm:t>
    </dgm:pt>
    <dgm:pt modelId="{E40970FA-9468-4353-8343-FE5E2BEBB8B0}">
      <dgm:prSet phldrT="[Text]" custT="1"/>
      <dgm:spPr/>
      <dgm:t>
        <a:bodyPr rtlCol="0"/>
        <a:lstStyle/>
        <a:p>
          <a:pPr marL="0" rtl="0">
            <a:buNone/>
          </a:pPr>
          <a:r>
            <a:rPr lang="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Professeur principal et professeur documentaliste</a:t>
          </a:r>
        </a:p>
      </dgm:t>
    </dgm:pt>
    <dgm:pt modelId="{85FA6A33-9FA9-4134-A6A3-A5D4748A1779}" type="parTrans" cxnId="{A316347C-9D1A-43C6-BE2B-DC184440E1C9}">
      <dgm:prSet/>
      <dgm:spPr/>
      <dgm:t>
        <a:bodyPr rtlCol="0"/>
        <a:lstStyle/>
        <a:p>
          <a:pPr rtl="0"/>
          <a:endParaRPr lang="en-US"/>
        </a:p>
      </dgm:t>
    </dgm:pt>
    <dgm:pt modelId="{04FF68DF-CF36-4D12-9ECE-A3519B0AC88A}" type="sibTrans" cxnId="{A316347C-9D1A-43C6-BE2B-DC184440E1C9}">
      <dgm:prSet/>
      <dgm:spPr/>
      <dgm:t>
        <a:bodyPr rtlCol="0"/>
        <a:lstStyle/>
        <a:p>
          <a:pPr rtl="0"/>
          <a:endParaRPr lang="en-US"/>
        </a:p>
      </dgm:t>
    </dgm:pt>
    <dgm:pt modelId="{A7F7584C-6CC5-40A2-9566-2842A5DEA97A}">
      <dgm:prSet phldrT="[Text]"/>
      <dgm:spPr/>
      <dgm:t>
        <a:bodyPr rtlCol="0"/>
        <a:lstStyle/>
        <a:p>
          <a:pPr rtl="0"/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durée</a:t>
          </a:r>
        </a:p>
      </dgm:t>
    </dgm:pt>
    <dgm:pt modelId="{581272CD-5908-4C17-8E9B-8BF6DCE43C3E}" type="parTrans" cxnId="{F68422C1-CD34-4DED-AA4B-85EFFF4FE933}">
      <dgm:prSet/>
      <dgm:spPr/>
      <dgm:t>
        <a:bodyPr rtlCol="0"/>
        <a:lstStyle/>
        <a:p>
          <a:pPr rtl="0"/>
          <a:endParaRPr lang="en-US"/>
        </a:p>
      </dgm:t>
    </dgm:pt>
    <dgm:pt modelId="{C41ED6A4-512C-48AB-901D-671B73446005}" type="sibTrans" cxnId="{F68422C1-CD34-4DED-AA4B-85EFFF4FE933}">
      <dgm:prSet/>
      <dgm:spPr/>
      <dgm:t>
        <a:bodyPr rtlCol="0"/>
        <a:lstStyle/>
        <a:p>
          <a:pPr rtl="0"/>
          <a:endParaRPr lang="en-US"/>
        </a:p>
      </dgm:t>
    </dgm:pt>
    <dgm:pt modelId="{9D8DAFB6-C744-4BD6-B757-393BF647EBB6}">
      <dgm:prSet phldrT="[Text]" custT="1"/>
      <dgm:spPr/>
      <dgm:t>
        <a:bodyPr rtlCol="0"/>
        <a:lstStyle/>
        <a:p>
          <a:pPr marL="0" rtl="0">
            <a:buNone/>
          </a:pPr>
          <a:r>
            <a:rPr lang="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2h</a:t>
          </a:r>
        </a:p>
      </dgm:t>
    </dgm:pt>
    <dgm:pt modelId="{17C1C47E-8D1A-404A-B227-B017391CB5F6}" type="parTrans" cxnId="{56052809-46E4-4445-B520-94004C28BB9D}">
      <dgm:prSet/>
      <dgm:spPr/>
      <dgm:t>
        <a:bodyPr rtlCol="0"/>
        <a:lstStyle/>
        <a:p>
          <a:pPr rtl="0"/>
          <a:endParaRPr lang="en-US"/>
        </a:p>
      </dgm:t>
    </dgm:pt>
    <dgm:pt modelId="{C9B44773-68B1-427B-B9CA-0AEA186B621E}" type="sibTrans" cxnId="{56052809-46E4-4445-B520-94004C28BB9D}">
      <dgm:prSet/>
      <dgm:spPr/>
      <dgm:t>
        <a:bodyPr rtlCol="0"/>
        <a:lstStyle/>
        <a:p>
          <a:pPr rtl="0"/>
          <a:endParaRPr lang="en-US"/>
        </a:p>
      </dgm:t>
    </dgm:pt>
    <dgm:pt modelId="{51A6936C-668E-4912-B1B4-BA2D45D3F624}">
      <dgm:prSet phldrT="[Text]"/>
      <dgm:spPr/>
      <dgm:t>
        <a:bodyPr rtlCol="0"/>
        <a:lstStyle/>
        <a:p>
          <a:pPr rtl="0"/>
          <a:r>
            <a: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Lieu</a:t>
          </a:r>
          <a:endParaRPr lang="fr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F7D40F1-9723-47F5-BFD2-340696378D49}" type="parTrans" cxnId="{000FE2BB-9FE6-4965-ADF5-E3E85B644286}">
      <dgm:prSet/>
      <dgm:spPr/>
      <dgm:t>
        <a:bodyPr rtlCol="0"/>
        <a:lstStyle/>
        <a:p>
          <a:pPr rtl="0"/>
          <a:endParaRPr lang="en-US"/>
        </a:p>
      </dgm:t>
    </dgm:pt>
    <dgm:pt modelId="{E68031D9-E3F9-439E-86FC-2A0A3A3988D0}" type="sibTrans" cxnId="{000FE2BB-9FE6-4965-ADF5-E3E85B644286}">
      <dgm:prSet/>
      <dgm:spPr/>
      <dgm:t>
        <a:bodyPr rtlCol="0"/>
        <a:lstStyle/>
        <a:p>
          <a:pPr rtl="0"/>
          <a:endParaRPr lang="en-US"/>
        </a:p>
      </dgm:t>
    </dgm:pt>
    <dgm:pt modelId="{2A9B6C90-9B70-4ED8-9084-8651413BB905}">
      <dgm:prSet phldrT="[Text]" custT="1"/>
      <dgm:spPr/>
      <dgm:t>
        <a:bodyPr rtlCol="0"/>
        <a:lstStyle/>
        <a:p>
          <a:pPr marL="0" rtl="0">
            <a:buNone/>
          </a:pPr>
          <a:r>
            <a:rPr lang="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CDI</a:t>
          </a:r>
        </a:p>
      </dgm:t>
    </dgm:pt>
    <dgm:pt modelId="{47C005B7-F5AA-4111-A87D-782B117A0259}" type="parTrans" cxnId="{1D59D94A-4BF7-417E-B49B-225C005839A9}">
      <dgm:prSet/>
      <dgm:spPr/>
      <dgm:t>
        <a:bodyPr rtlCol="0"/>
        <a:lstStyle/>
        <a:p>
          <a:pPr rtl="0"/>
          <a:endParaRPr lang="en-US"/>
        </a:p>
      </dgm:t>
    </dgm:pt>
    <dgm:pt modelId="{54109FB3-0563-4B2C-BFF0-181E047427F8}" type="sibTrans" cxnId="{1D59D94A-4BF7-417E-B49B-225C005839A9}">
      <dgm:prSet/>
      <dgm:spPr/>
      <dgm:t>
        <a:bodyPr rtlCol="0"/>
        <a:lstStyle/>
        <a:p>
          <a:pPr rtl="0"/>
          <a:endParaRPr lang="en-US"/>
        </a:p>
      </dgm:t>
    </dgm:pt>
    <dgm:pt modelId="{928B5CB8-3545-4EE5-8BED-981D3C6157A5}">
      <dgm:prSet phldrT="[Text]"/>
      <dgm:spPr/>
      <dgm:t>
        <a:bodyPr rtlCol="0"/>
        <a:lstStyle/>
        <a:p>
          <a:pPr rtl="0"/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Nombre d’élèves</a:t>
          </a:r>
        </a:p>
      </dgm:t>
    </dgm:pt>
    <dgm:pt modelId="{8452F8D0-82FD-4609-B6BD-446E31563D8A}" type="parTrans" cxnId="{085D3777-7996-4375-B5FB-BFD96D1BF9E4}">
      <dgm:prSet/>
      <dgm:spPr/>
      <dgm:t>
        <a:bodyPr rtlCol="0"/>
        <a:lstStyle/>
        <a:p>
          <a:pPr rtl="0"/>
          <a:endParaRPr lang="en-US"/>
        </a:p>
      </dgm:t>
    </dgm:pt>
    <dgm:pt modelId="{8EF545BA-8D8A-4813-A428-2F18D76E61FA}" type="sibTrans" cxnId="{085D3777-7996-4375-B5FB-BFD96D1BF9E4}">
      <dgm:prSet/>
      <dgm:spPr/>
      <dgm:t>
        <a:bodyPr rtlCol="0"/>
        <a:lstStyle/>
        <a:p>
          <a:pPr rtl="0"/>
          <a:endParaRPr lang="en-US"/>
        </a:p>
      </dgm:t>
    </dgm:pt>
    <dgm:pt modelId="{95A524E6-8A71-49A1-AF74-29696A02028A}">
      <dgm:prSet phldrT="[Text]" custT="1"/>
      <dgm:spPr/>
      <dgm:t>
        <a:bodyPr rtlCol="0"/>
        <a:lstStyle/>
        <a:p>
          <a:pPr marL="0" rtl="0">
            <a:buNone/>
          </a:pPr>
          <a:r>
            <a:rPr lang="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Classe entière</a:t>
          </a:r>
        </a:p>
      </dgm:t>
    </dgm:pt>
    <dgm:pt modelId="{52C86CAF-440B-4BB7-BD46-805908EC2D17}" type="parTrans" cxnId="{764A7F40-FC93-4B5E-82E4-B29F920B2D30}">
      <dgm:prSet/>
      <dgm:spPr/>
      <dgm:t>
        <a:bodyPr rtlCol="0"/>
        <a:lstStyle/>
        <a:p>
          <a:pPr rtl="0"/>
          <a:endParaRPr lang="en-US"/>
        </a:p>
      </dgm:t>
    </dgm:pt>
    <dgm:pt modelId="{EE0C23C2-8A0C-497A-A914-ED60FDCA930F}" type="sibTrans" cxnId="{764A7F40-FC93-4B5E-82E4-B29F920B2D30}">
      <dgm:prSet/>
      <dgm:spPr/>
      <dgm:t>
        <a:bodyPr rtlCol="0"/>
        <a:lstStyle/>
        <a:p>
          <a:pPr rtl="0"/>
          <a:endParaRPr lang="en-US"/>
        </a:p>
      </dgm:t>
    </dgm:pt>
    <dgm:pt modelId="{99FD7F24-5BB9-46E8-BB7C-4B477B73B815}" type="pres">
      <dgm:prSet presAssocID="{81269538-BFC5-48BB-BEA1-D7AF1F385FD5}" presName="Name0" presStyleCnt="0">
        <dgm:presLayoutVars>
          <dgm:dir/>
          <dgm:animLvl val="lvl"/>
          <dgm:resizeHandles val="exact"/>
        </dgm:presLayoutVars>
      </dgm:prSet>
      <dgm:spPr/>
    </dgm:pt>
    <dgm:pt modelId="{BBAB8945-0B00-4547-92CF-AE59FDD0EF39}" type="pres">
      <dgm:prSet presAssocID="{0D51337A-31FA-4717-B2BF-9243F96D2B9B}" presName="linNode" presStyleCnt="0"/>
      <dgm:spPr/>
    </dgm:pt>
    <dgm:pt modelId="{3230722F-B757-4673-BD2F-9D4BAB5CEE8D}" type="pres">
      <dgm:prSet presAssocID="{0D51337A-31FA-4717-B2BF-9243F96D2B9B}" presName="parentText" presStyleLbl="node1" presStyleIdx="0" presStyleCnt="4" custLinFactNeighborX="131" custLinFactNeighborY="-2877">
        <dgm:presLayoutVars>
          <dgm:chMax val="1"/>
          <dgm:bulletEnabled val="1"/>
        </dgm:presLayoutVars>
      </dgm:prSet>
      <dgm:spPr/>
    </dgm:pt>
    <dgm:pt modelId="{6FB9694A-6C63-4B23-90F6-4F208C00D399}" type="pres">
      <dgm:prSet presAssocID="{0D51337A-31FA-4717-B2BF-9243F96D2B9B}" presName="descendantText" presStyleLbl="alignAccFollowNode1" presStyleIdx="0" presStyleCnt="4" custLinFactNeighborY="0">
        <dgm:presLayoutVars>
          <dgm:bulletEnabled val="1"/>
        </dgm:presLayoutVars>
      </dgm:prSet>
      <dgm:spPr/>
    </dgm:pt>
    <dgm:pt modelId="{C0D5ADDE-F866-4C55-8308-4A99E8593249}" type="pres">
      <dgm:prSet presAssocID="{6799645E-F42F-43D8-B2EA-A1377D84D0B3}" presName="sp" presStyleCnt="0"/>
      <dgm:spPr/>
    </dgm:pt>
    <dgm:pt modelId="{C60E4332-AB2E-4201-AF29-E3D9D2CE99DD}" type="pres">
      <dgm:prSet presAssocID="{A7F7584C-6CC5-40A2-9566-2842A5DEA97A}" presName="linNode" presStyleCnt="0"/>
      <dgm:spPr/>
    </dgm:pt>
    <dgm:pt modelId="{8A3FE5E4-2689-4041-B2C5-C63BC276A3EF}" type="pres">
      <dgm:prSet presAssocID="{A7F7584C-6CC5-40A2-9566-2842A5DEA97A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329ECF1A-78BE-41CB-B252-8011825B67CD}" type="pres">
      <dgm:prSet presAssocID="{A7F7584C-6CC5-40A2-9566-2842A5DEA97A}" presName="descendantText" presStyleLbl="alignAccFollowNode1" presStyleIdx="1" presStyleCnt="4" custLinFactNeighborY="0">
        <dgm:presLayoutVars>
          <dgm:bulletEnabled val="1"/>
        </dgm:presLayoutVars>
      </dgm:prSet>
      <dgm:spPr/>
    </dgm:pt>
    <dgm:pt modelId="{CF97419B-1653-4404-8A25-A4EB2811914A}" type="pres">
      <dgm:prSet presAssocID="{C41ED6A4-512C-48AB-901D-671B73446005}" presName="sp" presStyleCnt="0"/>
      <dgm:spPr/>
    </dgm:pt>
    <dgm:pt modelId="{74B4E996-D144-43FA-9C7B-5183D295C315}" type="pres">
      <dgm:prSet presAssocID="{51A6936C-668E-4912-B1B4-BA2D45D3F624}" presName="linNode" presStyleCnt="0"/>
      <dgm:spPr/>
    </dgm:pt>
    <dgm:pt modelId="{1C763A21-352A-41D1-A2E2-E305DABA275D}" type="pres">
      <dgm:prSet presAssocID="{51A6936C-668E-4912-B1B4-BA2D45D3F624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A66EBD3D-E7C5-421C-B8B5-728648057DDC}" type="pres">
      <dgm:prSet presAssocID="{51A6936C-668E-4912-B1B4-BA2D45D3F624}" presName="descendantText" presStyleLbl="alignAccFollowNode1" presStyleIdx="2" presStyleCnt="4" custLinFactNeighborY="5001">
        <dgm:presLayoutVars>
          <dgm:bulletEnabled val="1"/>
        </dgm:presLayoutVars>
      </dgm:prSet>
      <dgm:spPr/>
    </dgm:pt>
    <dgm:pt modelId="{4D3735EA-64D5-44A4-9D60-787BDDA83D1A}" type="pres">
      <dgm:prSet presAssocID="{E68031D9-E3F9-439E-86FC-2A0A3A3988D0}" presName="sp" presStyleCnt="0"/>
      <dgm:spPr/>
    </dgm:pt>
    <dgm:pt modelId="{120DCED0-01FF-429D-8B4B-923E0875F75E}" type="pres">
      <dgm:prSet presAssocID="{928B5CB8-3545-4EE5-8BED-981D3C6157A5}" presName="linNode" presStyleCnt="0"/>
      <dgm:spPr/>
    </dgm:pt>
    <dgm:pt modelId="{B9324B26-5FF5-4FF7-9073-66103CBE8481}" type="pres">
      <dgm:prSet presAssocID="{928B5CB8-3545-4EE5-8BED-981D3C6157A5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95E0557D-F0A1-4F38-8083-55DE7503164F}" type="pres">
      <dgm:prSet presAssocID="{928B5CB8-3545-4EE5-8BED-981D3C6157A5}" presName="descendantText" presStyleLbl="alignAccFollowNode1" presStyleIdx="3" presStyleCnt="4" custLinFactNeighborY="0">
        <dgm:presLayoutVars>
          <dgm:bulletEnabled val="1"/>
        </dgm:presLayoutVars>
      </dgm:prSet>
      <dgm:spPr/>
    </dgm:pt>
  </dgm:ptLst>
  <dgm:cxnLst>
    <dgm:cxn modelId="{56052809-46E4-4445-B520-94004C28BB9D}" srcId="{A7F7584C-6CC5-40A2-9566-2842A5DEA97A}" destId="{9D8DAFB6-C744-4BD6-B757-393BF647EBB6}" srcOrd="0" destOrd="0" parTransId="{17C1C47E-8D1A-404A-B227-B017391CB5F6}" sibTransId="{C9B44773-68B1-427B-B9CA-0AEA186B621E}"/>
    <dgm:cxn modelId="{A1E53B0D-0E18-448E-AB8E-5A5BFCA44E3F}" type="presOf" srcId="{95A524E6-8A71-49A1-AF74-29696A02028A}" destId="{95E0557D-F0A1-4F38-8083-55DE7503164F}" srcOrd="0" destOrd="0" presId="urn:microsoft.com/office/officeart/2005/8/layout/vList5"/>
    <dgm:cxn modelId="{A3C9CB16-971B-48E9-92A4-26CEB715390B}" type="presOf" srcId="{51A6936C-668E-4912-B1B4-BA2D45D3F624}" destId="{1C763A21-352A-41D1-A2E2-E305DABA275D}" srcOrd="0" destOrd="0" presId="urn:microsoft.com/office/officeart/2005/8/layout/vList5"/>
    <dgm:cxn modelId="{91B9C325-5C51-4D4F-BB17-1714027BBE44}" type="presOf" srcId="{928B5CB8-3545-4EE5-8BED-981D3C6157A5}" destId="{B9324B26-5FF5-4FF7-9073-66103CBE8481}" srcOrd="0" destOrd="0" presId="urn:microsoft.com/office/officeart/2005/8/layout/vList5"/>
    <dgm:cxn modelId="{D0BE593D-113E-4B67-9168-D8C47180A600}" type="presOf" srcId="{9D8DAFB6-C744-4BD6-B757-393BF647EBB6}" destId="{329ECF1A-78BE-41CB-B252-8011825B67CD}" srcOrd="0" destOrd="0" presId="urn:microsoft.com/office/officeart/2005/8/layout/vList5"/>
    <dgm:cxn modelId="{764A7F40-FC93-4B5E-82E4-B29F920B2D30}" srcId="{928B5CB8-3545-4EE5-8BED-981D3C6157A5}" destId="{95A524E6-8A71-49A1-AF74-29696A02028A}" srcOrd="0" destOrd="0" parTransId="{52C86CAF-440B-4BB7-BD46-805908EC2D17}" sibTransId="{EE0C23C2-8A0C-497A-A914-ED60FDCA930F}"/>
    <dgm:cxn modelId="{1D59D94A-4BF7-417E-B49B-225C005839A9}" srcId="{51A6936C-668E-4912-B1B4-BA2D45D3F624}" destId="{2A9B6C90-9B70-4ED8-9084-8651413BB905}" srcOrd="0" destOrd="0" parTransId="{47C005B7-F5AA-4111-A87D-782B117A0259}" sibTransId="{54109FB3-0563-4B2C-BFF0-181E047427F8}"/>
    <dgm:cxn modelId="{9E6BB655-7FE4-4F8D-B1D2-F885E60B8754}" srcId="{81269538-BFC5-48BB-BEA1-D7AF1F385FD5}" destId="{0D51337A-31FA-4717-B2BF-9243F96D2B9B}" srcOrd="0" destOrd="0" parTransId="{A9294D65-F371-46C8-A624-E557E9DF1A30}" sibTransId="{6799645E-F42F-43D8-B2EA-A1377D84D0B3}"/>
    <dgm:cxn modelId="{085D3777-7996-4375-B5FB-BFD96D1BF9E4}" srcId="{81269538-BFC5-48BB-BEA1-D7AF1F385FD5}" destId="{928B5CB8-3545-4EE5-8BED-981D3C6157A5}" srcOrd="3" destOrd="0" parTransId="{8452F8D0-82FD-4609-B6BD-446E31563D8A}" sibTransId="{8EF545BA-8D8A-4813-A428-2F18D76E61FA}"/>
    <dgm:cxn modelId="{D67E3459-77A1-44CA-BAD6-2B5FB28B0FC4}" type="presOf" srcId="{A7F7584C-6CC5-40A2-9566-2842A5DEA97A}" destId="{8A3FE5E4-2689-4041-B2C5-C63BC276A3EF}" srcOrd="0" destOrd="0" presId="urn:microsoft.com/office/officeart/2005/8/layout/vList5"/>
    <dgm:cxn modelId="{A316347C-9D1A-43C6-BE2B-DC184440E1C9}" srcId="{0D51337A-31FA-4717-B2BF-9243F96D2B9B}" destId="{E40970FA-9468-4353-8343-FE5E2BEBB8B0}" srcOrd="0" destOrd="0" parTransId="{85FA6A33-9FA9-4134-A6A3-A5D4748A1779}" sibTransId="{04FF68DF-CF36-4D12-9ECE-A3519B0AC88A}"/>
    <dgm:cxn modelId="{53988784-A0E1-4D82-B36B-740DE83EB0C9}" type="presOf" srcId="{81269538-BFC5-48BB-BEA1-D7AF1F385FD5}" destId="{99FD7F24-5BB9-46E8-BB7C-4B477B73B815}" srcOrd="0" destOrd="0" presId="urn:microsoft.com/office/officeart/2005/8/layout/vList5"/>
    <dgm:cxn modelId="{55CEC4B1-36A0-47C6-A537-74E053082BFD}" type="presOf" srcId="{2A9B6C90-9B70-4ED8-9084-8651413BB905}" destId="{A66EBD3D-E7C5-421C-B8B5-728648057DDC}" srcOrd="0" destOrd="0" presId="urn:microsoft.com/office/officeart/2005/8/layout/vList5"/>
    <dgm:cxn modelId="{000FE2BB-9FE6-4965-ADF5-E3E85B644286}" srcId="{81269538-BFC5-48BB-BEA1-D7AF1F385FD5}" destId="{51A6936C-668E-4912-B1B4-BA2D45D3F624}" srcOrd="2" destOrd="0" parTransId="{8F7D40F1-9723-47F5-BFD2-340696378D49}" sibTransId="{E68031D9-E3F9-439E-86FC-2A0A3A3988D0}"/>
    <dgm:cxn modelId="{9053C9BC-FA9E-4B57-BA45-AA556E9ED75B}" type="presOf" srcId="{E40970FA-9468-4353-8343-FE5E2BEBB8B0}" destId="{6FB9694A-6C63-4B23-90F6-4F208C00D399}" srcOrd="0" destOrd="0" presId="urn:microsoft.com/office/officeart/2005/8/layout/vList5"/>
    <dgm:cxn modelId="{F68422C1-CD34-4DED-AA4B-85EFFF4FE933}" srcId="{81269538-BFC5-48BB-BEA1-D7AF1F385FD5}" destId="{A7F7584C-6CC5-40A2-9566-2842A5DEA97A}" srcOrd="1" destOrd="0" parTransId="{581272CD-5908-4C17-8E9B-8BF6DCE43C3E}" sibTransId="{C41ED6A4-512C-48AB-901D-671B73446005}"/>
    <dgm:cxn modelId="{9BD9F6C3-55E3-4B65-A8B4-789C6C70EBE0}" type="presOf" srcId="{0D51337A-31FA-4717-B2BF-9243F96D2B9B}" destId="{3230722F-B757-4673-BD2F-9D4BAB5CEE8D}" srcOrd="0" destOrd="0" presId="urn:microsoft.com/office/officeart/2005/8/layout/vList5"/>
    <dgm:cxn modelId="{A26E88E8-F7AF-4D20-A3AB-18EED9A484C2}" type="presParOf" srcId="{99FD7F24-5BB9-46E8-BB7C-4B477B73B815}" destId="{BBAB8945-0B00-4547-92CF-AE59FDD0EF39}" srcOrd="0" destOrd="0" presId="urn:microsoft.com/office/officeart/2005/8/layout/vList5"/>
    <dgm:cxn modelId="{4439EF51-6509-4BFB-90B0-594D69C5FC10}" type="presParOf" srcId="{BBAB8945-0B00-4547-92CF-AE59FDD0EF39}" destId="{3230722F-B757-4673-BD2F-9D4BAB5CEE8D}" srcOrd="0" destOrd="0" presId="urn:microsoft.com/office/officeart/2005/8/layout/vList5"/>
    <dgm:cxn modelId="{8E03D584-AD6A-4C07-B2B4-4DEDC6B37DBF}" type="presParOf" srcId="{BBAB8945-0B00-4547-92CF-AE59FDD0EF39}" destId="{6FB9694A-6C63-4B23-90F6-4F208C00D399}" srcOrd="1" destOrd="0" presId="urn:microsoft.com/office/officeart/2005/8/layout/vList5"/>
    <dgm:cxn modelId="{2BDD458A-BB67-4100-ABEF-0779B810F852}" type="presParOf" srcId="{99FD7F24-5BB9-46E8-BB7C-4B477B73B815}" destId="{C0D5ADDE-F866-4C55-8308-4A99E8593249}" srcOrd="1" destOrd="0" presId="urn:microsoft.com/office/officeart/2005/8/layout/vList5"/>
    <dgm:cxn modelId="{1E726153-4179-45BA-9070-B9DD0C592DED}" type="presParOf" srcId="{99FD7F24-5BB9-46E8-BB7C-4B477B73B815}" destId="{C60E4332-AB2E-4201-AF29-E3D9D2CE99DD}" srcOrd="2" destOrd="0" presId="urn:microsoft.com/office/officeart/2005/8/layout/vList5"/>
    <dgm:cxn modelId="{3236CC2F-2580-4539-B62B-0F2F92B8A27A}" type="presParOf" srcId="{C60E4332-AB2E-4201-AF29-E3D9D2CE99DD}" destId="{8A3FE5E4-2689-4041-B2C5-C63BC276A3EF}" srcOrd="0" destOrd="0" presId="urn:microsoft.com/office/officeart/2005/8/layout/vList5"/>
    <dgm:cxn modelId="{FF9AD660-071D-4267-962A-B773BCB425A3}" type="presParOf" srcId="{C60E4332-AB2E-4201-AF29-E3D9D2CE99DD}" destId="{329ECF1A-78BE-41CB-B252-8011825B67CD}" srcOrd="1" destOrd="0" presId="urn:microsoft.com/office/officeart/2005/8/layout/vList5"/>
    <dgm:cxn modelId="{9E790113-234B-4489-949B-2B0D04540145}" type="presParOf" srcId="{99FD7F24-5BB9-46E8-BB7C-4B477B73B815}" destId="{CF97419B-1653-4404-8A25-A4EB2811914A}" srcOrd="3" destOrd="0" presId="urn:microsoft.com/office/officeart/2005/8/layout/vList5"/>
    <dgm:cxn modelId="{7F4FE330-33AB-40DE-A5B7-F682872BA63D}" type="presParOf" srcId="{99FD7F24-5BB9-46E8-BB7C-4B477B73B815}" destId="{74B4E996-D144-43FA-9C7B-5183D295C315}" srcOrd="4" destOrd="0" presId="urn:microsoft.com/office/officeart/2005/8/layout/vList5"/>
    <dgm:cxn modelId="{159CD3D6-D855-4B8A-AE37-A4A6B16FB76B}" type="presParOf" srcId="{74B4E996-D144-43FA-9C7B-5183D295C315}" destId="{1C763A21-352A-41D1-A2E2-E305DABA275D}" srcOrd="0" destOrd="0" presId="urn:microsoft.com/office/officeart/2005/8/layout/vList5"/>
    <dgm:cxn modelId="{E8CE5D73-FBA4-400D-9F02-9FED070C0AF5}" type="presParOf" srcId="{74B4E996-D144-43FA-9C7B-5183D295C315}" destId="{A66EBD3D-E7C5-421C-B8B5-728648057DDC}" srcOrd="1" destOrd="0" presId="urn:microsoft.com/office/officeart/2005/8/layout/vList5"/>
    <dgm:cxn modelId="{941C6ECE-D497-4FBD-A0ED-CFFE036BD76A}" type="presParOf" srcId="{99FD7F24-5BB9-46E8-BB7C-4B477B73B815}" destId="{4D3735EA-64D5-44A4-9D60-787BDDA83D1A}" srcOrd="5" destOrd="0" presId="urn:microsoft.com/office/officeart/2005/8/layout/vList5"/>
    <dgm:cxn modelId="{A157A676-5B1F-4393-A93C-C82FE978D462}" type="presParOf" srcId="{99FD7F24-5BB9-46E8-BB7C-4B477B73B815}" destId="{120DCED0-01FF-429D-8B4B-923E0875F75E}" srcOrd="6" destOrd="0" presId="urn:microsoft.com/office/officeart/2005/8/layout/vList5"/>
    <dgm:cxn modelId="{71A56E93-5B75-4226-964D-B46448F11A65}" type="presParOf" srcId="{120DCED0-01FF-429D-8B4B-923E0875F75E}" destId="{B9324B26-5FF5-4FF7-9073-66103CBE8481}" srcOrd="0" destOrd="0" presId="urn:microsoft.com/office/officeart/2005/8/layout/vList5"/>
    <dgm:cxn modelId="{6F63D0E4-2000-4F79-8EED-03622D73F0CF}" type="presParOf" srcId="{120DCED0-01FF-429D-8B4B-923E0875F75E}" destId="{95E0557D-F0A1-4F38-8083-55DE750316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9FC193-7A05-4631-B681-B56EAB543D3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6857B86A-DEC1-407C-A1BB-5BF9ACCBCA6A}">
      <dgm:prSet phldrT="[Text]"/>
      <dgm:spPr/>
      <dgm:t>
        <a:bodyPr rtlCol="0"/>
        <a:lstStyle/>
        <a:p>
          <a:pPr rtl="0"/>
          <a:r>
            <a: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</a:t>
          </a:r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résentation – 5 min </a:t>
          </a:r>
        </a:p>
      </dgm:t>
    </dgm:pt>
    <dgm:pt modelId="{8CA7BF9B-8199-4683-AD57-CB0086659013}" type="parTrans" cxnId="{B12F0503-977A-4B5D-8CB7-420B041FF863}">
      <dgm:prSet/>
      <dgm:spPr/>
      <dgm:t>
        <a:bodyPr rtlCol="0"/>
        <a:lstStyle/>
        <a:p>
          <a:pPr rtl="0"/>
          <a:endParaRPr lang="en-US"/>
        </a:p>
      </dgm:t>
    </dgm:pt>
    <dgm:pt modelId="{F087F24E-A7D7-4DCE-B2A7-9B941289621A}" type="sibTrans" cxnId="{B12F0503-977A-4B5D-8CB7-420B041FF863}">
      <dgm:prSet/>
      <dgm:spPr/>
      <dgm:t>
        <a:bodyPr rtlCol="0"/>
        <a:lstStyle/>
        <a:p>
          <a:pPr rtl="0"/>
          <a:endParaRPr lang="en-US"/>
        </a:p>
      </dgm:t>
    </dgm:pt>
    <dgm:pt modelId="{ABA77F75-8642-4931-8D7E-BE6C6DB9940D}">
      <dgm:prSet phldrT="[Text]"/>
      <dgm:spPr/>
      <dgm:t>
        <a:bodyPr rtlCol="0"/>
        <a:lstStyle/>
        <a:p>
          <a:pPr rtl="0"/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Brainstorming –  10 min</a:t>
          </a:r>
        </a:p>
      </dgm:t>
    </dgm:pt>
    <dgm:pt modelId="{FCF9AE1B-B22B-4F91-BFD8-DDBBF762F128}" type="parTrans" cxnId="{D959B3EA-A66A-4B40-901C-93ECD4985A93}">
      <dgm:prSet/>
      <dgm:spPr/>
      <dgm:t>
        <a:bodyPr rtlCol="0"/>
        <a:lstStyle/>
        <a:p>
          <a:pPr rtl="0"/>
          <a:endParaRPr lang="en-US"/>
        </a:p>
      </dgm:t>
    </dgm:pt>
    <dgm:pt modelId="{1A095211-ADB0-42CA-9F24-F1BC942872F3}" type="sibTrans" cxnId="{D959B3EA-A66A-4B40-901C-93ECD4985A93}">
      <dgm:prSet/>
      <dgm:spPr/>
      <dgm:t>
        <a:bodyPr rtlCol="0"/>
        <a:lstStyle/>
        <a:p>
          <a:pPr rtl="0"/>
          <a:endParaRPr lang="en-US"/>
        </a:p>
      </dgm:t>
    </dgm:pt>
    <dgm:pt modelId="{611C3B18-07F8-4A66-9682-97E24AEF6014}">
      <dgm:prSet phldrT="[Text]"/>
      <dgm:spPr/>
      <dgm:t>
        <a:bodyPr rtlCol="0"/>
        <a:lstStyle/>
        <a:p>
          <a:pPr rtl="0">
            <a:buFont typeface="Wingdings" panose="05000000000000000000" pitchFamily="2" charset="2"/>
            <a:buNone/>
          </a:pPr>
          <a:endParaRPr lang="fr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940BF2D-F08A-4150-9A86-173D9242DE8C}" type="parTrans" cxnId="{D5D61B4C-1312-427C-BDCC-013237D8A488}">
      <dgm:prSet/>
      <dgm:spPr/>
      <dgm:t>
        <a:bodyPr rtlCol="0"/>
        <a:lstStyle/>
        <a:p>
          <a:pPr rtl="0"/>
          <a:endParaRPr lang="en-US"/>
        </a:p>
      </dgm:t>
    </dgm:pt>
    <dgm:pt modelId="{477660C6-2B6D-4FB8-B9A3-D555E2082C2A}" type="sibTrans" cxnId="{D5D61B4C-1312-427C-BDCC-013237D8A488}">
      <dgm:prSet/>
      <dgm:spPr/>
      <dgm:t>
        <a:bodyPr rtlCol="0"/>
        <a:lstStyle/>
        <a:p>
          <a:pPr rtl="0"/>
          <a:endParaRPr lang="en-US"/>
        </a:p>
      </dgm:t>
    </dgm:pt>
    <dgm:pt modelId="{DA5DFAD8-E443-4F53-9341-A0903BBBD378}">
      <dgm:prSet phldrT="[Text]"/>
      <dgm:spPr/>
      <dgm:t>
        <a:bodyPr rtlCol="0"/>
        <a:lstStyle/>
        <a:p>
          <a:pPr rtl="0"/>
          <a:r>
            <a: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</a:t>
          </a:r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ravail de groupe – 20 min</a:t>
          </a:r>
        </a:p>
      </dgm:t>
    </dgm:pt>
    <dgm:pt modelId="{F6012B3B-01B0-4E7C-A363-0177B95D3DD8}" type="parTrans" cxnId="{0073D4C3-F488-4F79-B637-186FAECF6BAD}">
      <dgm:prSet/>
      <dgm:spPr/>
      <dgm:t>
        <a:bodyPr rtlCol="0"/>
        <a:lstStyle/>
        <a:p>
          <a:pPr rtl="0"/>
          <a:endParaRPr lang="en-US"/>
        </a:p>
      </dgm:t>
    </dgm:pt>
    <dgm:pt modelId="{76D9F54E-47B3-4FE0-B465-AD673964072E}" type="sibTrans" cxnId="{0073D4C3-F488-4F79-B637-186FAECF6BAD}">
      <dgm:prSet/>
      <dgm:spPr/>
      <dgm:t>
        <a:bodyPr rtlCol="0"/>
        <a:lstStyle/>
        <a:p>
          <a:pPr rtl="0"/>
          <a:endParaRPr lang="en-US"/>
        </a:p>
      </dgm:t>
    </dgm:pt>
    <dgm:pt modelId="{57D08B11-9BDC-432C-9488-7638039519BF}">
      <dgm:prSet/>
      <dgm:spPr/>
      <dgm:t>
        <a:bodyPr/>
        <a:lstStyle/>
        <a:p>
          <a:endParaRPr lang="fr-FR" dirty="0"/>
        </a:p>
      </dgm:t>
    </dgm:pt>
    <dgm:pt modelId="{7292C375-E8A1-4DA5-9AA7-F297CA30718F}" type="parTrans" cxnId="{6A6D2F98-336D-4427-BCF7-87B0C2126534}">
      <dgm:prSet/>
      <dgm:spPr/>
      <dgm:t>
        <a:bodyPr/>
        <a:lstStyle/>
        <a:p>
          <a:endParaRPr lang="fr-FR"/>
        </a:p>
      </dgm:t>
    </dgm:pt>
    <dgm:pt modelId="{7A069E7E-F6EC-4C2D-A067-4BB96571C58C}" type="sibTrans" cxnId="{6A6D2F98-336D-4427-BCF7-87B0C2126534}">
      <dgm:prSet/>
      <dgm:spPr/>
      <dgm:t>
        <a:bodyPr/>
        <a:lstStyle/>
        <a:p>
          <a:endParaRPr lang="fr-FR"/>
        </a:p>
      </dgm:t>
    </dgm:pt>
    <dgm:pt modelId="{DE3F77CF-6A8C-4783-A2CE-00E88C4199CB}" type="pres">
      <dgm:prSet presAssocID="{CF9FC193-7A05-4631-B681-B56EAB543D38}" presName="Name0" presStyleCnt="0">
        <dgm:presLayoutVars>
          <dgm:dir/>
          <dgm:animLvl val="lvl"/>
          <dgm:resizeHandles val="exact"/>
        </dgm:presLayoutVars>
      </dgm:prSet>
      <dgm:spPr/>
    </dgm:pt>
    <dgm:pt modelId="{4E69B62D-7E76-4E06-9330-583771E53BDE}" type="pres">
      <dgm:prSet presAssocID="{6857B86A-DEC1-407C-A1BB-5BF9ACCBCA6A}" presName="composite" presStyleCnt="0"/>
      <dgm:spPr/>
    </dgm:pt>
    <dgm:pt modelId="{F0C1B2C7-0B23-4FE8-AB0F-5877B88532DB}" type="pres">
      <dgm:prSet presAssocID="{6857B86A-DEC1-407C-A1BB-5BF9ACCBCA6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7CA1487-CDD9-4364-92F6-A11DBDAFE16C}" type="pres">
      <dgm:prSet presAssocID="{6857B86A-DEC1-407C-A1BB-5BF9ACCBCA6A}" presName="desTx" presStyleLbl="alignAccFollowNode1" presStyleIdx="0" presStyleCnt="3">
        <dgm:presLayoutVars>
          <dgm:bulletEnabled val="1"/>
        </dgm:presLayoutVars>
      </dgm:prSet>
      <dgm:spPr/>
    </dgm:pt>
    <dgm:pt modelId="{3FA24A66-31D3-4A69-B628-8BE88627B97D}" type="pres">
      <dgm:prSet presAssocID="{F087F24E-A7D7-4DCE-B2A7-9B941289621A}" presName="space" presStyleCnt="0"/>
      <dgm:spPr/>
    </dgm:pt>
    <dgm:pt modelId="{3B158D6E-E3AA-49BB-988A-758B59ED8F3B}" type="pres">
      <dgm:prSet presAssocID="{ABA77F75-8642-4931-8D7E-BE6C6DB9940D}" presName="composite" presStyleCnt="0"/>
      <dgm:spPr/>
    </dgm:pt>
    <dgm:pt modelId="{055A5EAB-EAE0-4501-8649-31F112FF9AD5}" type="pres">
      <dgm:prSet presAssocID="{ABA77F75-8642-4931-8D7E-BE6C6DB9940D}" presName="parTx" presStyleLbl="alignNode1" presStyleIdx="1" presStyleCnt="3" custLinFactNeighborX="-1111" custLinFactNeighborY="-4689">
        <dgm:presLayoutVars>
          <dgm:chMax val="0"/>
          <dgm:chPref val="0"/>
          <dgm:bulletEnabled val="1"/>
        </dgm:presLayoutVars>
      </dgm:prSet>
      <dgm:spPr/>
    </dgm:pt>
    <dgm:pt modelId="{E4FD5043-5612-43C5-B6AE-CCD431549399}" type="pres">
      <dgm:prSet presAssocID="{ABA77F75-8642-4931-8D7E-BE6C6DB9940D}" presName="desTx" presStyleLbl="alignAccFollowNode1" presStyleIdx="1" presStyleCnt="3" custLinFactNeighborX="-1110">
        <dgm:presLayoutVars>
          <dgm:bulletEnabled val="1"/>
        </dgm:presLayoutVars>
      </dgm:prSet>
      <dgm:spPr/>
    </dgm:pt>
    <dgm:pt modelId="{3E20F600-AFBC-427F-8295-F096F694BC17}" type="pres">
      <dgm:prSet presAssocID="{1A095211-ADB0-42CA-9F24-F1BC942872F3}" presName="space" presStyleCnt="0"/>
      <dgm:spPr/>
    </dgm:pt>
    <dgm:pt modelId="{173DA3A6-F783-42D4-9ED8-FD330979BCEA}" type="pres">
      <dgm:prSet presAssocID="{DA5DFAD8-E443-4F53-9341-A0903BBBD378}" presName="composite" presStyleCnt="0"/>
      <dgm:spPr/>
    </dgm:pt>
    <dgm:pt modelId="{23D06E36-F688-4B37-8BB8-73015E665B0E}" type="pres">
      <dgm:prSet presAssocID="{DA5DFAD8-E443-4F53-9341-A0903BBBD37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EA81ED6A-A7EA-4137-A3DC-D16E79F1B938}" type="pres">
      <dgm:prSet presAssocID="{DA5DFAD8-E443-4F53-9341-A0903BBBD37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12F0503-977A-4B5D-8CB7-420B041FF863}" srcId="{CF9FC193-7A05-4631-B681-B56EAB543D38}" destId="{6857B86A-DEC1-407C-A1BB-5BF9ACCBCA6A}" srcOrd="0" destOrd="0" parTransId="{8CA7BF9B-8199-4683-AD57-CB0086659013}" sibTransId="{F087F24E-A7D7-4DCE-B2A7-9B941289621A}"/>
    <dgm:cxn modelId="{72E29344-FBF0-4405-8523-5503C45447EA}" type="presOf" srcId="{57D08B11-9BDC-432C-9488-7638039519BF}" destId="{EA81ED6A-A7EA-4137-A3DC-D16E79F1B938}" srcOrd="0" destOrd="0" presId="urn:microsoft.com/office/officeart/2005/8/layout/hList1"/>
    <dgm:cxn modelId="{D5D61B4C-1312-427C-BDCC-013237D8A488}" srcId="{ABA77F75-8642-4931-8D7E-BE6C6DB9940D}" destId="{611C3B18-07F8-4A66-9682-97E24AEF6014}" srcOrd="0" destOrd="0" parTransId="{5940BF2D-F08A-4150-9A86-173D9242DE8C}" sibTransId="{477660C6-2B6D-4FB8-B9A3-D555E2082C2A}"/>
    <dgm:cxn modelId="{AAECF784-8F1D-4908-B93D-837F49AB8751}" type="presOf" srcId="{CF9FC193-7A05-4631-B681-B56EAB543D38}" destId="{DE3F77CF-6A8C-4783-A2CE-00E88C4199CB}" srcOrd="0" destOrd="0" presId="urn:microsoft.com/office/officeart/2005/8/layout/hList1"/>
    <dgm:cxn modelId="{2A048A8A-D3E9-4D78-97F5-CDA37AB1D412}" type="presOf" srcId="{DA5DFAD8-E443-4F53-9341-A0903BBBD378}" destId="{23D06E36-F688-4B37-8BB8-73015E665B0E}" srcOrd="0" destOrd="0" presId="urn:microsoft.com/office/officeart/2005/8/layout/hList1"/>
    <dgm:cxn modelId="{6A6D2F98-336D-4427-BCF7-87B0C2126534}" srcId="{DA5DFAD8-E443-4F53-9341-A0903BBBD378}" destId="{57D08B11-9BDC-432C-9488-7638039519BF}" srcOrd="0" destOrd="0" parTransId="{7292C375-E8A1-4DA5-9AA7-F297CA30718F}" sibTransId="{7A069E7E-F6EC-4C2D-A067-4BB96571C58C}"/>
    <dgm:cxn modelId="{5F12E8B9-000C-441B-B9E7-99ED7A20363B}" type="presOf" srcId="{6857B86A-DEC1-407C-A1BB-5BF9ACCBCA6A}" destId="{F0C1B2C7-0B23-4FE8-AB0F-5877B88532DB}" srcOrd="0" destOrd="0" presId="urn:microsoft.com/office/officeart/2005/8/layout/hList1"/>
    <dgm:cxn modelId="{0073D4C3-F488-4F79-B637-186FAECF6BAD}" srcId="{CF9FC193-7A05-4631-B681-B56EAB543D38}" destId="{DA5DFAD8-E443-4F53-9341-A0903BBBD378}" srcOrd="2" destOrd="0" parTransId="{F6012B3B-01B0-4E7C-A363-0177B95D3DD8}" sibTransId="{76D9F54E-47B3-4FE0-B465-AD673964072E}"/>
    <dgm:cxn modelId="{4E21C5D3-FA97-4E62-8CC9-01B68E76021E}" type="presOf" srcId="{ABA77F75-8642-4931-8D7E-BE6C6DB9940D}" destId="{055A5EAB-EAE0-4501-8649-31F112FF9AD5}" srcOrd="0" destOrd="0" presId="urn:microsoft.com/office/officeart/2005/8/layout/hList1"/>
    <dgm:cxn modelId="{58D887E9-04DA-4285-827F-DA6F12BD080E}" type="presOf" srcId="{611C3B18-07F8-4A66-9682-97E24AEF6014}" destId="{E4FD5043-5612-43C5-B6AE-CCD431549399}" srcOrd="0" destOrd="0" presId="urn:microsoft.com/office/officeart/2005/8/layout/hList1"/>
    <dgm:cxn modelId="{D959B3EA-A66A-4B40-901C-93ECD4985A93}" srcId="{CF9FC193-7A05-4631-B681-B56EAB543D38}" destId="{ABA77F75-8642-4931-8D7E-BE6C6DB9940D}" srcOrd="1" destOrd="0" parTransId="{FCF9AE1B-B22B-4F91-BFD8-DDBBF762F128}" sibTransId="{1A095211-ADB0-42CA-9F24-F1BC942872F3}"/>
    <dgm:cxn modelId="{1F4D79B9-0A03-4486-BB92-D4BA991ED70D}" type="presParOf" srcId="{DE3F77CF-6A8C-4783-A2CE-00E88C4199CB}" destId="{4E69B62D-7E76-4E06-9330-583771E53BDE}" srcOrd="0" destOrd="0" presId="urn:microsoft.com/office/officeart/2005/8/layout/hList1"/>
    <dgm:cxn modelId="{EFFE150E-7CB3-4A38-AC57-820444F8E7BA}" type="presParOf" srcId="{4E69B62D-7E76-4E06-9330-583771E53BDE}" destId="{F0C1B2C7-0B23-4FE8-AB0F-5877B88532DB}" srcOrd="0" destOrd="0" presId="urn:microsoft.com/office/officeart/2005/8/layout/hList1"/>
    <dgm:cxn modelId="{332F5817-5A55-4FC1-BA35-DBB23A0AD13C}" type="presParOf" srcId="{4E69B62D-7E76-4E06-9330-583771E53BDE}" destId="{17CA1487-CDD9-4364-92F6-A11DBDAFE16C}" srcOrd="1" destOrd="0" presId="urn:microsoft.com/office/officeart/2005/8/layout/hList1"/>
    <dgm:cxn modelId="{697E9D8E-F51C-4123-B62B-291815C4E7C1}" type="presParOf" srcId="{DE3F77CF-6A8C-4783-A2CE-00E88C4199CB}" destId="{3FA24A66-31D3-4A69-B628-8BE88627B97D}" srcOrd="1" destOrd="0" presId="urn:microsoft.com/office/officeart/2005/8/layout/hList1"/>
    <dgm:cxn modelId="{A09CCE6C-77C7-4B5A-B9DA-7E705F8B286E}" type="presParOf" srcId="{DE3F77CF-6A8C-4783-A2CE-00E88C4199CB}" destId="{3B158D6E-E3AA-49BB-988A-758B59ED8F3B}" srcOrd="2" destOrd="0" presId="urn:microsoft.com/office/officeart/2005/8/layout/hList1"/>
    <dgm:cxn modelId="{817F5423-5421-4F7E-968E-B3D3A624058B}" type="presParOf" srcId="{3B158D6E-E3AA-49BB-988A-758B59ED8F3B}" destId="{055A5EAB-EAE0-4501-8649-31F112FF9AD5}" srcOrd="0" destOrd="0" presId="urn:microsoft.com/office/officeart/2005/8/layout/hList1"/>
    <dgm:cxn modelId="{63113D3E-83F3-4A52-BAD6-246138FEC15C}" type="presParOf" srcId="{3B158D6E-E3AA-49BB-988A-758B59ED8F3B}" destId="{E4FD5043-5612-43C5-B6AE-CCD431549399}" srcOrd="1" destOrd="0" presId="urn:microsoft.com/office/officeart/2005/8/layout/hList1"/>
    <dgm:cxn modelId="{6DF49720-E4F0-4625-B768-1FADCBFE92E0}" type="presParOf" srcId="{DE3F77CF-6A8C-4783-A2CE-00E88C4199CB}" destId="{3E20F600-AFBC-427F-8295-F096F694BC17}" srcOrd="3" destOrd="0" presId="urn:microsoft.com/office/officeart/2005/8/layout/hList1"/>
    <dgm:cxn modelId="{C0F7FF12-72ED-4C65-8A42-67FCEE3903CF}" type="presParOf" srcId="{DE3F77CF-6A8C-4783-A2CE-00E88C4199CB}" destId="{173DA3A6-F783-42D4-9ED8-FD330979BCEA}" srcOrd="4" destOrd="0" presId="urn:microsoft.com/office/officeart/2005/8/layout/hList1"/>
    <dgm:cxn modelId="{67AEDA95-4E81-49EB-9136-C42824BC288A}" type="presParOf" srcId="{173DA3A6-F783-42D4-9ED8-FD330979BCEA}" destId="{23D06E36-F688-4B37-8BB8-73015E665B0E}" srcOrd="0" destOrd="0" presId="urn:microsoft.com/office/officeart/2005/8/layout/hList1"/>
    <dgm:cxn modelId="{190091E1-69E5-482F-89E9-B5A6338D6BCD}" type="presParOf" srcId="{173DA3A6-F783-42D4-9ED8-FD330979BCEA}" destId="{EA81ED6A-A7EA-4137-A3DC-D16E79F1B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9FC193-7A05-4631-B681-B56EAB543D3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6857B86A-DEC1-407C-A1BB-5BF9ACCBCA6A}">
      <dgm:prSet phldrT="[Text]"/>
      <dgm:spPr/>
      <dgm:t>
        <a:bodyPr rtlCol="0"/>
        <a:lstStyle/>
        <a:p>
          <a:pPr rtl="0"/>
          <a:r>
            <a: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Restitution</a:t>
          </a:r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– 10 min </a:t>
          </a:r>
        </a:p>
      </dgm:t>
    </dgm:pt>
    <dgm:pt modelId="{8CA7BF9B-8199-4683-AD57-CB0086659013}" type="parTrans" cxnId="{B12F0503-977A-4B5D-8CB7-420B041FF863}">
      <dgm:prSet/>
      <dgm:spPr/>
      <dgm:t>
        <a:bodyPr rtlCol="0"/>
        <a:lstStyle/>
        <a:p>
          <a:pPr rtl="0"/>
          <a:endParaRPr lang="en-US"/>
        </a:p>
      </dgm:t>
    </dgm:pt>
    <dgm:pt modelId="{F087F24E-A7D7-4DCE-B2A7-9B941289621A}" type="sibTrans" cxnId="{B12F0503-977A-4B5D-8CB7-420B041FF863}">
      <dgm:prSet/>
      <dgm:spPr/>
      <dgm:t>
        <a:bodyPr rtlCol="0"/>
        <a:lstStyle/>
        <a:p>
          <a:pPr rtl="0"/>
          <a:endParaRPr lang="en-US"/>
        </a:p>
      </dgm:t>
    </dgm:pt>
    <dgm:pt modelId="{ABA77F75-8642-4931-8D7E-BE6C6DB9940D}">
      <dgm:prSet phldrT="[Text]"/>
      <dgm:spPr/>
      <dgm:t>
        <a:bodyPr rtlCol="0"/>
        <a:lstStyle/>
        <a:p>
          <a:pPr rtl="0"/>
          <a:r>
            <a: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</a:t>
          </a:r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réparation de la capsule –  20 min</a:t>
          </a:r>
        </a:p>
      </dgm:t>
    </dgm:pt>
    <dgm:pt modelId="{FCF9AE1B-B22B-4F91-BFD8-DDBBF762F128}" type="parTrans" cxnId="{D959B3EA-A66A-4B40-901C-93ECD4985A93}">
      <dgm:prSet/>
      <dgm:spPr/>
      <dgm:t>
        <a:bodyPr rtlCol="0"/>
        <a:lstStyle/>
        <a:p>
          <a:pPr rtl="0"/>
          <a:endParaRPr lang="en-US"/>
        </a:p>
      </dgm:t>
    </dgm:pt>
    <dgm:pt modelId="{1A095211-ADB0-42CA-9F24-F1BC942872F3}" type="sibTrans" cxnId="{D959B3EA-A66A-4B40-901C-93ECD4985A93}">
      <dgm:prSet/>
      <dgm:spPr/>
      <dgm:t>
        <a:bodyPr rtlCol="0"/>
        <a:lstStyle/>
        <a:p>
          <a:pPr rtl="0"/>
          <a:endParaRPr lang="en-US"/>
        </a:p>
      </dgm:t>
    </dgm:pt>
    <dgm:pt modelId="{611C3B18-07F8-4A66-9682-97E24AEF6014}">
      <dgm:prSet phldrT="[Text]"/>
      <dgm:spPr/>
      <dgm:t>
        <a:bodyPr rtlCol="0"/>
        <a:lstStyle/>
        <a:p>
          <a:pPr rtl="0">
            <a:buFont typeface="Wingdings" panose="05000000000000000000" pitchFamily="2" charset="2"/>
            <a:buChar char=""/>
          </a:pPr>
          <a:endParaRPr lang="fr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940BF2D-F08A-4150-9A86-173D9242DE8C}" type="parTrans" cxnId="{D5D61B4C-1312-427C-BDCC-013237D8A488}">
      <dgm:prSet/>
      <dgm:spPr/>
      <dgm:t>
        <a:bodyPr rtlCol="0"/>
        <a:lstStyle/>
        <a:p>
          <a:pPr rtl="0"/>
          <a:endParaRPr lang="en-US"/>
        </a:p>
      </dgm:t>
    </dgm:pt>
    <dgm:pt modelId="{477660C6-2B6D-4FB8-B9A3-D555E2082C2A}" type="sibTrans" cxnId="{D5D61B4C-1312-427C-BDCC-013237D8A488}">
      <dgm:prSet/>
      <dgm:spPr/>
      <dgm:t>
        <a:bodyPr rtlCol="0"/>
        <a:lstStyle/>
        <a:p>
          <a:pPr rtl="0"/>
          <a:endParaRPr lang="en-US"/>
        </a:p>
      </dgm:t>
    </dgm:pt>
    <dgm:pt modelId="{DA5DFAD8-E443-4F53-9341-A0903BBBD378}">
      <dgm:prSet phldrT="[Text]"/>
      <dgm:spPr/>
      <dgm:t>
        <a:bodyPr rtlCol="0"/>
        <a:lstStyle/>
        <a:p>
          <a:pPr rtl="0"/>
          <a:r>
            <a: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Tournage </a:t>
          </a:r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– 20 min</a:t>
          </a:r>
        </a:p>
      </dgm:t>
    </dgm:pt>
    <dgm:pt modelId="{F6012B3B-01B0-4E7C-A363-0177B95D3DD8}" type="parTrans" cxnId="{0073D4C3-F488-4F79-B637-186FAECF6BAD}">
      <dgm:prSet/>
      <dgm:spPr/>
      <dgm:t>
        <a:bodyPr rtlCol="0"/>
        <a:lstStyle/>
        <a:p>
          <a:pPr rtl="0"/>
          <a:endParaRPr lang="en-US"/>
        </a:p>
      </dgm:t>
    </dgm:pt>
    <dgm:pt modelId="{76D9F54E-47B3-4FE0-B465-AD673964072E}" type="sibTrans" cxnId="{0073D4C3-F488-4F79-B637-186FAECF6BAD}">
      <dgm:prSet/>
      <dgm:spPr/>
      <dgm:t>
        <a:bodyPr rtlCol="0"/>
        <a:lstStyle/>
        <a:p>
          <a:pPr rtl="0"/>
          <a:endParaRPr lang="en-US"/>
        </a:p>
      </dgm:t>
    </dgm:pt>
    <dgm:pt modelId="{6EE89B4E-BAED-4A90-B29D-70AF11256801}">
      <dgm:prSet phldrT="[Text]"/>
      <dgm:spPr/>
      <dgm:t>
        <a:bodyPr rtlCol="0"/>
        <a:lstStyle/>
        <a:p>
          <a:pPr rtl="0">
            <a:buFont typeface="Wingdings" panose="05000000000000000000" pitchFamily="2" charset="2"/>
            <a:buChar char=""/>
          </a:pPr>
          <a:endParaRPr lang="fr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9BF20C7-31E5-452B-8EA2-17224A13C7FB}" type="parTrans" cxnId="{CA949A5F-9945-4C59-A233-D70AFFF70BDA}">
      <dgm:prSet/>
      <dgm:spPr/>
      <dgm:t>
        <a:bodyPr rtlCol="0"/>
        <a:lstStyle/>
        <a:p>
          <a:pPr rtl="0"/>
          <a:endParaRPr lang="en-US"/>
        </a:p>
      </dgm:t>
    </dgm:pt>
    <dgm:pt modelId="{E71503C3-CFB7-4144-AD9F-7A42A87A3A6B}" type="sibTrans" cxnId="{CA949A5F-9945-4C59-A233-D70AFFF70BDA}">
      <dgm:prSet/>
      <dgm:spPr/>
      <dgm:t>
        <a:bodyPr rtlCol="0"/>
        <a:lstStyle/>
        <a:p>
          <a:pPr rtl="0"/>
          <a:endParaRPr lang="en-US"/>
        </a:p>
      </dgm:t>
    </dgm:pt>
    <dgm:pt modelId="{689DC95E-F173-4FF3-8BDC-86B38E4600AE}">
      <dgm:prSet phldrT="[Text]"/>
      <dgm:spPr/>
      <dgm:t>
        <a:bodyPr rtlCol="0"/>
        <a:lstStyle/>
        <a:p>
          <a:pPr rtl="0">
            <a:buFont typeface="Wingdings" panose="05000000000000000000" pitchFamily="2" charset="2"/>
            <a:buNone/>
          </a:pPr>
          <a:endParaRPr lang="fr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97D6482-7687-426A-A184-A928978236E3}" type="parTrans" cxnId="{47694B70-29D3-412D-9C82-EE322860FDC9}">
      <dgm:prSet/>
      <dgm:spPr/>
      <dgm:t>
        <a:bodyPr/>
        <a:lstStyle/>
        <a:p>
          <a:endParaRPr lang="fr-FR"/>
        </a:p>
      </dgm:t>
    </dgm:pt>
    <dgm:pt modelId="{94D3230A-FA8F-42C2-8A8A-74F3F3379815}" type="sibTrans" cxnId="{47694B70-29D3-412D-9C82-EE322860FDC9}">
      <dgm:prSet/>
      <dgm:spPr/>
      <dgm:t>
        <a:bodyPr/>
        <a:lstStyle/>
        <a:p>
          <a:endParaRPr lang="fr-FR"/>
        </a:p>
      </dgm:t>
    </dgm:pt>
    <dgm:pt modelId="{DE3F77CF-6A8C-4783-A2CE-00E88C4199CB}" type="pres">
      <dgm:prSet presAssocID="{CF9FC193-7A05-4631-B681-B56EAB543D38}" presName="Name0" presStyleCnt="0">
        <dgm:presLayoutVars>
          <dgm:dir/>
          <dgm:animLvl val="lvl"/>
          <dgm:resizeHandles val="exact"/>
        </dgm:presLayoutVars>
      </dgm:prSet>
      <dgm:spPr/>
    </dgm:pt>
    <dgm:pt modelId="{4E69B62D-7E76-4E06-9330-583771E53BDE}" type="pres">
      <dgm:prSet presAssocID="{6857B86A-DEC1-407C-A1BB-5BF9ACCBCA6A}" presName="composite" presStyleCnt="0"/>
      <dgm:spPr/>
    </dgm:pt>
    <dgm:pt modelId="{F0C1B2C7-0B23-4FE8-AB0F-5877B88532DB}" type="pres">
      <dgm:prSet presAssocID="{6857B86A-DEC1-407C-A1BB-5BF9ACCBCA6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7CA1487-CDD9-4364-92F6-A11DBDAFE16C}" type="pres">
      <dgm:prSet presAssocID="{6857B86A-DEC1-407C-A1BB-5BF9ACCBCA6A}" presName="desTx" presStyleLbl="alignAccFollowNode1" presStyleIdx="0" presStyleCnt="3">
        <dgm:presLayoutVars>
          <dgm:bulletEnabled val="1"/>
        </dgm:presLayoutVars>
      </dgm:prSet>
      <dgm:spPr/>
    </dgm:pt>
    <dgm:pt modelId="{3FA24A66-31D3-4A69-B628-8BE88627B97D}" type="pres">
      <dgm:prSet presAssocID="{F087F24E-A7D7-4DCE-B2A7-9B941289621A}" presName="space" presStyleCnt="0"/>
      <dgm:spPr/>
    </dgm:pt>
    <dgm:pt modelId="{3B158D6E-E3AA-49BB-988A-758B59ED8F3B}" type="pres">
      <dgm:prSet presAssocID="{ABA77F75-8642-4931-8D7E-BE6C6DB9940D}" presName="composite" presStyleCnt="0"/>
      <dgm:spPr/>
    </dgm:pt>
    <dgm:pt modelId="{055A5EAB-EAE0-4501-8649-31F112FF9AD5}" type="pres">
      <dgm:prSet presAssocID="{ABA77F75-8642-4931-8D7E-BE6C6DB9940D}" presName="parTx" presStyleLbl="alignNode1" presStyleIdx="1" presStyleCnt="3" custLinFactNeighborX="-1111" custLinFactNeighborY="-4689">
        <dgm:presLayoutVars>
          <dgm:chMax val="0"/>
          <dgm:chPref val="0"/>
          <dgm:bulletEnabled val="1"/>
        </dgm:presLayoutVars>
      </dgm:prSet>
      <dgm:spPr/>
    </dgm:pt>
    <dgm:pt modelId="{E4FD5043-5612-43C5-B6AE-CCD431549399}" type="pres">
      <dgm:prSet presAssocID="{ABA77F75-8642-4931-8D7E-BE6C6DB9940D}" presName="desTx" presStyleLbl="alignAccFollowNode1" presStyleIdx="1" presStyleCnt="3" custLinFactNeighborX="-1110">
        <dgm:presLayoutVars>
          <dgm:bulletEnabled val="1"/>
        </dgm:presLayoutVars>
      </dgm:prSet>
      <dgm:spPr/>
    </dgm:pt>
    <dgm:pt modelId="{3E20F600-AFBC-427F-8295-F096F694BC17}" type="pres">
      <dgm:prSet presAssocID="{1A095211-ADB0-42CA-9F24-F1BC942872F3}" presName="space" presStyleCnt="0"/>
      <dgm:spPr/>
    </dgm:pt>
    <dgm:pt modelId="{173DA3A6-F783-42D4-9ED8-FD330979BCEA}" type="pres">
      <dgm:prSet presAssocID="{DA5DFAD8-E443-4F53-9341-A0903BBBD378}" presName="composite" presStyleCnt="0"/>
      <dgm:spPr/>
    </dgm:pt>
    <dgm:pt modelId="{23D06E36-F688-4B37-8BB8-73015E665B0E}" type="pres">
      <dgm:prSet presAssocID="{DA5DFAD8-E443-4F53-9341-A0903BBBD37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EA81ED6A-A7EA-4137-A3DC-D16E79F1B938}" type="pres">
      <dgm:prSet presAssocID="{DA5DFAD8-E443-4F53-9341-A0903BBBD37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12F0503-977A-4B5D-8CB7-420B041FF863}" srcId="{CF9FC193-7A05-4631-B681-B56EAB543D38}" destId="{6857B86A-DEC1-407C-A1BB-5BF9ACCBCA6A}" srcOrd="0" destOrd="0" parTransId="{8CA7BF9B-8199-4683-AD57-CB0086659013}" sibTransId="{F087F24E-A7D7-4DCE-B2A7-9B941289621A}"/>
    <dgm:cxn modelId="{CA949A5F-9945-4C59-A233-D70AFFF70BDA}" srcId="{DA5DFAD8-E443-4F53-9341-A0903BBBD378}" destId="{6EE89B4E-BAED-4A90-B29D-70AF11256801}" srcOrd="0" destOrd="0" parTransId="{39BF20C7-31E5-452B-8EA2-17224A13C7FB}" sibTransId="{E71503C3-CFB7-4144-AD9F-7A42A87A3A6B}"/>
    <dgm:cxn modelId="{E0EEB466-017D-45DE-B450-39F9C3D36875}" type="presOf" srcId="{689DC95E-F173-4FF3-8BDC-86B38E4600AE}" destId="{EA81ED6A-A7EA-4137-A3DC-D16E79F1B938}" srcOrd="0" destOrd="1" presId="urn:microsoft.com/office/officeart/2005/8/layout/hList1"/>
    <dgm:cxn modelId="{D5D61B4C-1312-427C-BDCC-013237D8A488}" srcId="{ABA77F75-8642-4931-8D7E-BE6C6DB9940D}" destId="{611C3B18-07F8-4A66-9682-97E24AEF6014}" srcOrd="0" destOrd="0" parTransId="{5940BF2D-F08A-4150-9A86-173D9242DE8C}" sibTransId="{477660C6-2B6D-4FB8-B9A3-D555E2082C2A}"/>
    <dgm:cxn modelId="{47694B70-29D3-412D-9C82-EE322860FDC9}" srcId="{DA5DFAD8-E443-4F53-9341-A0903BBBD378}" destId="{689DC95E-F173-4FF3-8BDC-86B38E4600AE}" srcOrd="1" destOrd="0" parTransId="{697D6482-7687-426A-A184-A928978236E3}" sibTransId="{94D3230A-FA8F-42C2-8A8A-74F3F3379815}"/>
    <dgm:cxn modelId="{AAECF784-8F1D-4908-B93D-837F49AB8751}" type="presOf" srcId="{CF9FC193-7A05-4631-B681-B56EAB543D38}" destId="{DE3F77CF-6A8C-4783-A2CE-00E88C4199CB}" srcOrd="0" destOrd="0" presId="urn:microsoft.com/office/officeart/2005/8/layout/hList1"/>
    <dgm:cxn modelId="{2A048A8A-D3E9-4D78-97F5-CDA37AB1D412}" type="presOf" srcId="{DA5DFAD8-E443-4F53-9341-A0903BBBD378}" destId="{23D06E36-F688-4B37-8BB8-73015E665B0E}" srcOrd="0" destOrd="0" presId="urn:microsoft.com/office/officeart/2005/8/layout/hList1"/>
    <dgm:cxn modelId="{5F12E8B9-000C-441B-B9E7-99ED7A20363B}" type="presOf" srcId="{6857B86A-DEC1-407C-A1BB-5BF9ACCBCA6A}" destId="{F0C1B2C7-0B23-4FE8-AB0F-5877B88532DB}" srcOrd="0" destOrd="0" presId="urn:microsoft.com/office/officeart/2005/8/layout/hList1"/>
    <dgm:cxn modelId="{0073D4C3-F488-4F79-B637-186FAECF6BAD}" srcId="{CF9FC193-7A05-4631-B681-B56EAB543D38}" destId="{DA5DFAD8-E443-4F53-9341-A0903BBBD378}" srcOrd="2" destOrd="0" parTransId="{F6012B3B-01B0-4E7C-A363-0177B95D3DD8}" sibTransId="{76D9F54E-47B3-4FE0-B465-AD673964072E}"/>
    <dgm:cxn modelId="{4E21C5D3-FA97-4E62-8CC9-01B68E76021E}" type="presOf" srcId="{ABA77F75-8642-4931-8D7E-BE6C6DB9940D}" destId="{055A5EAB-EAE0-4501-8649-31F112FF9AD5}" srcOrd="0" destOrd="0" presId="urn:microsoft.com/office/officeart/2005/8/layout/hList1"/>
    <dgm:cxn modelId="{58D887E9-04DA-4285-827F-DA6F12BD080E}" type="presOf" srcId="{611C3B18-07F8-4A66-9682-97E24AEF6014}" destId="{E4FD5043-5612-43C5-B6AE-CCD431549399}" srcOrd="0" destOrd="0" presId="urn:microsoft.com/office/officeart/2005/8/layout/hList1"/>
    <dgm:cxn modelId="{D959B3EA-A66A-4B40-901C-93ECD4985A93}" srcId="{CF9FC193-7A05-4631-B681-B56EAB543D38}" destId="{ABA77F75-8642-4931-8D7E-BE6C6DB9940D}" srcOrd="1" destOrd="0" parTransId="{FCF9AE1B-B22B-4F91-BFD8-DDBBF762F128}" sibTransId="{1A095211-ADB0-42CA-9F24-F1BC942872F3}"/>
    <dgm:cxn modelId="{765D4AFC-C3A4-4F8B-A000-988DC6C44800}" type="presOf" srcId="{6EE89B4E-BAED-4A90-B29D-70AF11256801}" destId="{EA81ED6A-A7EA-4137-A3DC-D16E79F1B938}" srcOrd="0" destOrd="0" presId="urn:microsoft.com/office/officeart/2005/8/layout/hList1"/>
    <dgm:cxn modelId="{1F4D79B9-0A03-4486-BB92-D4BA991ED70D}" type="presParOf" srcId="{DE3F77CF-6A8C-4783-A2CE-00E88C4199CB}" destId="{4E69B62D-7E76-4E06-9330-583771E53BDE}" srcOrd="0" destOrd="0" presId="urn:microsoft.com/office/officeart/2005/8/layout/hList1"/>
    <dgm:cxn modelId="{EFFE150E-7CB3-4A38-AC57-820444F8E7BA}" type="presParOf" srcId="{4E69B62D-7E76-4E06-9330-583771E53BDE}" destId="{F0C1B2C7-0B23-4FE8-AB0F-5877B88532DB}" srcOrd="0" destOrd="0" presId="urn:microsoft.com/office/officeart/2005/8/layout/hList1"/>
    <dgm:cxn modelId="{332F5817-5A55-4FC1-BA35-DBB23A0AD13C}" type="presParOf" srcId="{4E69B62D-7E76-4E06-9330-583771E53BDE}" destId="{17CA1487-CDD9-4364-92F6-A11DBDAFE16C}" srcOrd="1" destOrd="0" presId="urn:microsoft.com/office/officeart/2005/8/layout/hList1"/>
    <dgm:cxn modelId="{697E9D8E-F51C-4123-B62B-291815C4E7C1}" type="presParOf" srcId="{DE3F77CF-6A8C-4783-A2CE-00E88C4199CB}" destId="{3FA24A66-31D3-4A69-B628-8BE88627B97D}" srcOrd="1" destOrd="0" presId="urn:microsoft.com/office/officeart/2005/8/layout/hList1"/>
    <dgm:cxn modelId="{A09CCE6C-77C7-4B5A-B9DA-7E705F8B286E}" type="presParOf" srcId="{DE3F77CF-6A8C-4783-A2CE-00E88C4199CB}" destId="{3B158D6E-E3AA-49BB-988A-758B59ED8F3B}" srcOrd="2" destOrd="0" presId="urn:microsoft.com/office/officeart/2005/8/layout/hList1"/>
    <dgm:cxn modelId="{817F5423-5421-4F7E-968E-B3D3A624058B}" type="presParOf" srcId="{3B158D6E-E3AA-49BB-988A-758B59ED8F3B}" destId="{055A5EAB-EAE0-4501-8649-31F112FF9AD5}" srcOrd="0" destOrd="0" presId="urn:microsoft.com/office/officeart/2005/8/layout/hList1"/>
    <dgm:cxn modelId="{63113D3E-83F3-4A52-BAD6-246138FEC15C}" type="presParOf" srcId="{3B158D6E-E3AA-49BB-988A-758B59ED8F3B}" destId="{E4FD5043-5612-43C5-B6AE-CCD431549399}" srcOrd="1" destOrd="0" presId="urn:microsoft.com/office/officeart/2005/8/layout/hList1"/>
    <dgm:cxn modelId="{6DF49720-E4F0-4625-B768-1FADCBFE92E0}" type="presParOf" srcId="{DE3F77CF-6A8C-4783-A2CE-00E88C4199CB}" destId="{3E20F600-AFBC-427F-8295-F096F694BC17}" srcOrd="3" destOrd="0" presId="urn:microsoft.com/office/officeart/2005/8/layout/hList1"/>
    <dgm:cxn modelId="{C0F7FF12-72ED-4C65-8A42-67FCEE3903CF}" type="presParOf" srcId="{DE3F77CF-6A8C-4783-A2CE-00E88C4199CB}" destId="{173DA3A6-F783-42D4-9ED8-FD330979BCEA}" srcOrd="4" destOrd="0" presId="urn:microsoft.com/office/officeart/2005/8/layout/hList1"/>
    <dgm:cxn modelId="{67AEDA95-4E81-49EB-9136-C42824BC288A}" type="presParOf" srcId="{173DA3A6-F783-42D4-9ED8-FD330979BCEA}" destId="{23D06E36-F688-4B37-8BB8-73015E665B0E}" srcOrd="0" destOrd="0" presId="urn:microsoft.com/office/officeart/2005/8/layout/hList1"/>
    <dgm:cxn modelId="{190091E1-69E5-482F-89E9-B5A6338D6BCD}" type="presParOf" srcId="{173DA3A6-F783-42D4-9ED8-FD330979BCEA}" destId="{EA81ED6A-A7EA-4137-A3DC-D16E79F1B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9FC193-7A05-4631-B681-B56EAB543D3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6857B86A-DEC1-407C-A1BB-5BF9ACCBCA6A}">
      <dgm:prSet phldrT="[Text]"/>
      <dgm:spPr/>
      <dgm:t>
        <a:bodyPr rtlCol="0"/>
        <a:lstStyle/>
        <a:p>
          <a:pPr rtl="0"/>
          <a:r>
            <a: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Restitution</a:t>
          </a:r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– 10 min </a:t>
          </a:r>
        </a:p>
      </dgm:t>
    </dgm:pt>
    <dgm:pt modelId="{8CA7BF9B-8199-4683-AD57-CB0086659013}" type="parTrans" cxnId="{B12F0503-977A-4B5D-8CB7-420B041FF863}">
      <dgm:prSet/>
      <dgm:spPr/>
      <dgm:t>
        <a:bodyPr rtlCol="0"/>
        <a:lstStyle/>
        <a:p>
          <a:pPr rtl="0"/>
          <a:endParaRPr lang="en-US"/>
        </a:p>
      </dgm:t>
    </dgm:pt>
    <dgm:pt modelId="{F087F24E-A7D7-4DCE-B2A7-9B941289621A}" type="sibTrans" cxnId="{B12F0503-977A-4B5D-8CB7-420B041FF863}">
      <dgm:prSet/>
      <dgm:spPr/>
      <dgm:t>
        <a:bodyPr rtlCol="0"/>
        <a:lstStyle/>
        <a:p>
          <a:pPr rtl="0"/>
          <a:endParaRPr lang="en-US"/>
        </a:p>
      </dgm:t>
    </dgm:pt>
    <dgm:pt modelId="{4C8BFA56-3F75-4CAD-90A3-2F214D699322}">
      <dgm:prSet phldrT="[Text]"/>
      <dgm:spPr/>
      <dgm:t>
        <a:bodyPr rtlCol="0"/>
        <a:lstStyle/>
        <a:p>
          <a:pPr rtl="0">
            <a:buFont typeface="Wingdings" panose="05000000000000000000" pitchFamily="2" charset="2"/>
            <a:buChar char=""/>
          </a:pPr>
          <a:endParaRPr lang="fr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A6E3B20-A734-4412-84CF-0134D93D4B28}" type="parTrans" cxnId="{4CD5FCDD-1F8A-43A3-BD77-CBE3B3864C41}">
      <dgm:prSet/>
      <dgm:spPr/>
      <dgm:t>
        <a:bodyPr rtlCol="0"/>
        <a:lstStyle/>
        <a:p>
          <a:pPr rtl="0"/>
          <a:endParaRPr lang="en-US"/>
        </a:p>
      </dgm:t>
    </dgm:pt>
    <dgm:pt modelId="{7B50916F-B8BA-427F-B9F0-A301E54D7FB3}" type="sibTrans" cxnId="{4CD5FCDD-1F8A-43A3-BD77-CBE3B3864C41}">
      <dgm:prSet/>
      <dgm:spPr/>
      <dgm:t>
        <a:bodyPr rtlCol="0"/>
        <a:lstStyle/>
        <a:p>
          <a:pPr rtl="0"/>
          <a:endParaRPr lang="en-US"/>
        </a:p>
      </dgm:t>
    </dgm:pt>
    <dgm:pt modelId="{ABA77F75-8642-4931-8D7E-BE6C6DB9940D}">
      <dgm:prSet phldrT="[Text]"/>
      <dgm:spPr/>
      <dgm:t>
        <a:bodyPr rtlCol="0"/>
        <a:lstStyle/>
        <a:p>
          <a:pPr rtl="0"/>
          <a:r>
            <a: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</a:t>
          </a:r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réparation de la capsule –  20 min</a:t>
          </a:r>
        </a:p>
      </dgm:t>
    </dgm:pt>
    <dgm:pt modelId="{FCF9AE1B-B22B-4F91-BFD8-DDBBF762F128}" type="parTrans" cxnId="{D959B3EA-A66A-4B40-901C-93ECD4985A93}">
      <dgm:prSet/>
      <dgm:spPr/>
      <dgm:t>
        <a:bodyPr rtlCol="0"/>
        <a:lstStyle/>
        <a:p>
          <a:pPr rtl="0"/>
          <a:endParaRPr lang="en-US"/>
        </a:p>
      </dgm:t>
    </dgm:pt>
    <dgm:pt modelId="{1A095211-ADB0-42CA-9F24-F1BC942872F3}" type="sibTrans" cxnId="{D959B3EA-A66A-4B40-901C-93ECD4985A93}">
      <dgm:prSet/>
      <dgm:spPr/>
      <dgm:t>
        <a:bodyPr rtlCol="0"/>
        <a:lstStyle/>
        <a:p>
          <a:pPr rtl="0"/>
          <a:endParaRPr lang="en-US"/>
        </a:p>
      </dgm:t>
    </dgm:pt>
    <dgm:pt modelId="{611C3B18-07F8-4A66-9682-97E24AEF6014}">
      <dgm:prSet phldrT="[Text]"/>
      <dgm:spPr/>
      <dgm:t>
        <a:bodyPr rtlCol="0"/>
        <a:lstStyle/>
        <a:p>
          <a:pPr rtl="0">
            <a:buFont typeface="Wingdings" panose="05000000000000000000" pitchFamily="2" charset="2"/>
            <a:buChar char=""/>
          </a:pPr>
          <a:endParaRPr lang="fr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940BF2D-F08A-4150-9A86-173D9242DE8C}" type="parTrans" cxnId="{D5D61B4C-1312-427C-BDCC-013237D8A488}">
      <dgm:prSet/>
      <dgm:spPr/>
      <dgm:t>
        <a:bodyPr rtlCol="0"/>
        <a:lstStyle/>
        <a:p>
          <a:pPr rtl="0"/>
          <a:endParaRPr lang="en-US"/>
        </a:p>
      </dgm:t>
    </dgm:pt>
    <dgm:pt modelId="{477660C6-2B6D-4FB8-B9A3-D555E2082C2A}" type="sibTrans" cxnId="{D5D61B4C-1312-427C-BDCC-013237D8A488}">
      <dgm:prSet/>
      <dgm:spPr/>
      <dgm:t>
        <a:bodyPr rtlCol="0"/>
        <a:lstStyle/>
        <a:p>
          <a:pPr rtl="0"/>
          <a:endParaRPr lang="en-US"/>
        </a:p>
      </dgm:t>
    </dgm:pt>
    <dgm:pt modelId="{DA5DFAD8-E443-4F53-9341-A0903BBBD378}">
      <dgm:prSet phldrT="[Text]"/>
      <dgm:spPr/>
      <dgm:t>
        <a:bodyPr rtlCol="0"/>
        <a:lstStyle/>
        <a:p>
          <a:pPr rtl="0"/>
          <a:r>
            <a: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Tournage </a:t>
          </a:r>
          <a:r>
            <a:rPr lang="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– 20 min</a:t>
          </a:r>
        </a:p>
      </dgm:t>
    </dgm:pt>
    <dgm:pt modelId="{F6012B3B-01B0-4E7C-A363-0177B95D3DD8}" type="parTrans" cxnId="{0073D4C3-F488-4F79-B637-186FAECF6BAD}">
      <dgm:prSet/>
      <dgm:spPr/>
      <dgm:t>
        <a:bodyPr rtlCol="0"/>
        <a:lstStyle/>
        <a:p>
          <a:pPr rtl="0"/>
          <a:endParaRPr lang="en-US"/>
        </a:p>
      </dgm:t>
    </dgm:pt>
    <dgm:pt modelId="{76D9F54E-47B3-4FE0-B465-AD673964072E}" type="sibTrans" cxnId="{0073D4C3-F488-4F79-B637-186FAECF6BAD}">
      <dgm:prSet/>
      <dgm:spPr/>
      <dgm:t>
        <a:bodyPr rtlCol="0"/>
        <a:lstStyle/>
        <a:p>
          <a:pPr rtl="0"/>
          <a:endParaRPr lang="en-US"/>
        </a:p>
      </dgm:t>
    </dgm:pt>
    <dgm:pt modelId="{6EE89B4E-BAED-4A90-B29D-70AF11256801}">
      <dgm:prSet phldrT="[Text]"/>
      <dgm:spPr/>
      <dgm:t>
        <a:bodyPr rtlCol="0"/>
        <a:lstStyle/>
        <a:p>
          <a:pPr rtl="0">
            <a:buFont typeface="Wingdings" panose="05000000000000000000" pitchFamily="2" charset="2"/>
            <a:buChar char=""/>
          </a:pPr>
          <a:endParaRPr lang="fr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9BF20C7-31E5-452B-8EA2-17224A13C7FB}" type="parTrans" cxnId="{CA949A5F-9945-4C59-A233-D70AFFF70BDA}">
      <dgm:prSet/>
      <dgm:spPr/>
      <dgm:t>
        <a:bodyPr rtlCol="0"/>
        <a:lstStyle/>
        <a:p>
          <a:pPr rtl="0"/>
          <a:endParaRPr lang="en-US"/>
        </a:p>
      </dgm:t>
    </dgm:pt>
    <dgm:pt modelId="{E71503C3-CFB7-4144-AD9F-7A42A87A3A6B}" type="sibTrans" cxnId="{CA949A5F-9945-4C59-A233-D70AFFF70BDA}">
      <dgm:prSet/>
      <dgm:spPr/>
      <dgm:t>
        <a:bodyPr rtlCol="0"/>
        <a:lstStyle/>
        <a:p>
          <a:pPr rtl="0"/>
          <a:endParaRPr lang="en-US"/>
        </a:p>
      </dgm:t>
    </dgm:pt>
    <dgm:pt modelId="{689DC95E-F173-4FF3-8BDC-86B38E4600AE}">
      <dgm:prSet phldrT="[Text]"/>
      <dgm:spPr/>
      <dgm:t>
        <a:bodyPr rtlCol="0"/>
        <a:lstStyle/>
        <a:p>
          <a:pPr rtl="0">
            <a:buFont typeface="Wingdings" panose="05000000000000000000" pitchFamily="2" charset="2"/>
            <a:buNone/>
          </a:pPr>
          <a:endParaRPr lang="fr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97D6482-7687-426A-A184-A928978236E3}" type="parTrans" cxnId="{47694B70-29D3-412D-9C82-EE322860FDC9}">
      <dgm:prSet/>
      <dgm:spPr/>
    </dgm:pt>
    <dgm:pt modelId="{94D3230A-FA8F-42C2-8A8A-74F3F3379815}" type="sibTrans" cxnId="{47694B70-29D3-412D-9C82-EE322860FDC9}">
      <dgm:prSet/>
      <dgm:spPr/>
    </dgm:pt>
    <dgm:pt modelId="{DE3F77CF-6A8C-4783-A2CE-00E88C4199CB}" type="pres">
      <dgm:prSet presAssocID="{CF9FC193-7A05-4631-B681-B56EAB543D38}" presName="Name0" presStyleCnt="0">
        <dgm:presLayoutVars>
          <dgm:dir/>
          <dgm:animLvl val="lvl"/>
          <dgm:resizeHandles val="exact"/>
        </dgm:presLayoutVars>
      </dgm:prSet>
      <dgm:spPr/>
    </dgm:pt>
    <dgm:pt modelId="{4E69B62D-7E76-4E06-9330-583771E53BDE}" type="pres">
      <dgm:prSet presAssocID="{6857B86A-DEC1-407C-A1BB-5BF9ACCBCA6A}" presName="composite" presStyleCnt="0"/>
      <dgm:spPr/>
    </dgm:pt>
    <dgm:pt modelId="{F0C1B2C7-0B23-4FE8-AB0F-5877B88532DB}" type="pres">
      <dgm:prSet presAssocID="{6857B86A-DEC1-407C-A1BB-5BF9ACCBCA6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7CA1487-CDD9-4364-92F6-A11DBDAFE16C}" type="pres">
      <dgm:prSet presAssocID="{6857B86A-DEC1-407C-A1BB-5BF9ACCBCA6A}" presName="desTx" presStyleLbl="alignAccFollowNode1" presStyleIdx="0" presStyleCnt="3">
        <dgm:presLayoutVars>
          <dgm:bulletEnabled val="1"/>
        </dgm:presLayoutVars>
      </dgm:prSet>
      <dgm:spPr/>
    </dgm:pt>
    <dgm:pt modelId="{3FA24A66-31D3-4A69-B628-8BE88627B97D}" type="pres">
      <dgm:prSet presAssocID="{F087F24E-A7D7-4DCE-B2A7-9B941289621A}" presName="space" presStyleCnt="0"/>
      <dgm:spPr/>
    </dgm:pt>
    <dgm:pt modelId="{3B158D6E-E3AA-49BB-988A-758B59ED8F3B}" type="pres">
      <dgm:prSet presAssocID="{ABA77F75-8642-4931-8D7E-BE6C6DB9940D}" presName="composite" presStyleCnt="0"/>
      <dgm:spPr/>
    </dgm:pt>
    <dgm:pt modelId="{055A5EAB-EAE0-4501-8649-31F112FF9AD5}" type="pres">
      <dgm:prSet presAssocID="{ABA77F75-8642-4931-8D7E-BE6C6DB9940D}" presName="parTx" presStyleLbl="alignNode1" presStyleIdx="1" presStyleCnt="3" custLinFactNeighborX="-1111" custLinFactNeighborY="-4689">
        <dgm:presLayoutVars>
          <dgm:chMax val="0"/>
          <dgm:chPref val="0"/>
          <dgm:bulletEnabled val="1"/>
        </dgm:presLayoutVars>
      </dgm:prSet>
      <dgm:spPr/>
    </dgm:pt>
    <dgm:pt modelId="{E4FD5043-5612-43C5-B6AE-CCD431549399}" type="pres">
      <dgm:prSet presAssocID="{ABA77F75-8642-4931-8D7E-BE6C6DB9940D}" presName="desTx" presStyleLbl="alignAccFollowNode1" presStyleIdx="1" presStyleCnt="3" custLinFactNeighborX="-1110">
        <dgm:presLayoutVars>
          <dgm:bulletEnabled val="1"/>
        </dgm:presLayoutVars>
      </dgm:prSet>
      <dgm:spPr/>
    </dgm:pt>
    <dgm:pt modelId="{3E20F600-AFBC-427F-8295-F096F694BC17}" type="pres">
      <dgm:prSet presAssocID="{1A095211-ADB0-42CA-9F24-F1BC942872F3}" presName="space" presStyleCnt="0"/>
      <dgm:spPr/>
    </dgm:pt>
    <dgm:pt modelId="{173DA3A6-F783-42D4-9ED8-FD330979BCEA}" type="pres">
      <dgm:prSet presAssocID="{DA5DFAD8-E443-4F53-9341-A0903BBBD378}" presName="composite" presStyleCnt="0"/>
      <dgm:spPr/>
    </dgm:pt>
    <dgm:pt modelId="{23D06E36-F688-4B37-8BB8-73015E665B0E}" type="pres">
      <dgm:prSet presAssocID="{DA5DFAD8-E443-4F53-9341-A0903BBBD37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EA81ED6A-A7EA-4137-A3DC-D16E79F1B938}" type="pres">
      <dgm:prSet presAssocID="{DA5DFAD8-E443-4F53-9341-A0903BBBD37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12F0503-977A-4B5D-8CB7-420B041FF863}" srcId="{CF9FC193-7A05-4631-B681-B56EAB543D38}" destId="{6857B86A-DEC1-407C-A1BB-5BF9ACCBCA6A}" srcOrd="0" destOrd="0" parTransId="{8CA7BF9B-8199-4683-AD57-CB0086659013}" sibTransId="{F087F24E-A7D7-4DCE-B2A7-9B941289621A}"/>
    <dgm:cxn modelId="{CA949A5F-9945-4C59-A233-D70AFFF70BDA}" srcId="{DA5DFAD8-E443-4F53-9341-A0903BBBD378}" destId="{6EE89B4E-BAED-4A90-B29D-70AF11256801}" srcOrd="0" destOrd="0" parTransId="{39BF20C7-31E5-452B-8EA2-17224A13C7FB}" sibTransId="{E71503C3-CFB7-4144-AD9F-7A42A87A3A6B}"/>
    <dgm:cxn modelId="{E0EEB466-017D-45DE-B450-39F9C3D36875}" type="presOf" srcId="{689DC95E-F173-4FF3-8BDC-86B38E4600AE}" destId="{EA81ED6A-A7EA-4137-A3DC-D16E79F1B938}" srcOrd="0" destOrd="1" presId="urn:microsoft.com/office/officeart/2005/8/layout/hList1"/>
    <dgm:cxn modelId="{D5D61B4C-1312-427C-BDCC-013237D8A488}" srcId="{ABA77F75-8642-4931-8D7E-BE6C6DB9940D}" destId="{611C3B18-07F8-4A66-9682-97E24AEF6014}" srcOrd="0" destOrd="0" parTransId="{5940BF2D-F08A-4150-9A86-173D9242DE8C}" sibTransId="{477660C6-2B6D-4FB8-B9A3-D555E2082C2A}"/>
    <dgm:cxn modelId="{47694B70-29D3-412D-9C82-EE322860FDC9}" srcId="{DA5DFAD8-E443-4F53-9341-A0903BBBD378}" destId="{689DC95E-F173-4FF3-8BDC-86B38E4600AE}" srcOrd="1" destOrd="0" parTransId="{697D6482-7687-426A-A184-A928978236E3}" sibTransId="{94D3230A-FA8F-42C2-8A8A-74F3F3379815}"/>
    <dgm:cxn modelId="{AAECF784-8F1D-4908-B93D-837F49AB8751}" type="presOf" srcId="{CF9FC193-7A05-4631-B681-B56EAB543D38}" destId="{DE3F77CF-6A8C-4783-A2CE-00E88C4199CB}" srcOrd="0" destOrd="0" presId="urn:microsoft.com/office/officeart/2005/8/layout/hList1"/>
    <dgm:cxn modelId="{2A048A8A-D3E9-4D78-97F5-CDA37AB1D412}" type="presOf" srcId="{DA5DFAD8-E443-4F53-9341-A0903BBBD378}" destId="{23D06E36-F688-4B37-8BB8-73015E665B0E}" srcOrd="0" destOrd="0" presId="urn:microsoft.com/office/officeart/2005/8/layout/hList1"/>
    <dgm:cxn modelId="{4BF1EEA1-6E89-4F91-BAE8-11038685C515}" type="presOf" srcId="{4C8BFA56-3F75-4CAD-90A3-2F214D699322}" destId="{17CA1487-CDD9-4364-92F6-A11DBDAFE16C}" srcOrd="0" destOrd="0" presId="urn:microsoft.com/office/officeart/2005/8/layout/hList1"/>
    <dgm:cxn modelId="{5F12E8B9-000C-441B-B9E7-99ED7A20363B}" type="presOf" srcId="{6857B86A-DEC1-407C-A1BB-5BF9ACCBCA6A}" destId="{F0C1B2C7-0B23-4FE8-AB0F-5877B88532DB}" srcOrd="0" destOrd="0" presId="urn:microsoft.com/office/officeart/2005/8/layout/hList1"/>
    <dgm:cxn modelId="{0073D4C3-F488-4F79-B637-186FAECF6BAD}" srcId="{CF9FC193-7A05-4631-B681-B56EAB543D38}" destId="{DA5DFAD8-E443-4F53-9341-A0903BBBD378}" srcOrd="2" destOrd="0" parTransId="{F6012B3B-01B0-4E7C-A363-0177B95D3DD8}" sibTransId="{76D9F54E-47B3-4FE0-B465-AD673964072E}"/>
    <dgm:cxn modelId="{4E21C5D3-FA97-4E62-8CC9-01B68E76021E}" type="presOf" srcId="{ABA77F75-8642-4931-8D7E-BE6C6DB9940D}" destId="{055A5EAB-EAE0-4501-8649-31F112FF9AD5}" srcOrd="0" destOrd="0" presId="urn:microsoft.com/office/officeart/2005/8/layout/hList1"/>
    <dgm:cxn modelId="{4CD5FCDD-1F8A-43A3-BD77-CBE3B3864C41}" srcId="{6857B86A-DEC1-407C-A1BB-5BF9ACCBCA6A}" destId="{4C8BFA56-3F75-4CAD-90A3-2F214D699322}" srcOrd="0" destOrd="0" parTransId="{9A6E3B20-A734-4412-84CF-0134D93D4B28}" sibTransId="{7B50916F-B8BA-427F-B9F0-A301E54D7FB3}"/>
    <dgm:cxn modelId="{58D887E9-04DA-4285-827F-DA6F12BD080E}" type="presOf" srcId="{611C3B18-07F8-4A66-9682-97E24AEF6014}" destId="{E4FD5043-5612-43C5-B6AE-CCD431549399}" srcOrd="0" destOrd="0" presId="urn:microsoft.com/office/officeart/2005/8/layout/hList1"/>
    <dgm:cxn modelId="{D959B3EA-A66A-4B40-901C-93ECD4985A93}" srcId="{CF9FC193-7A05-4631-B681-B56EAB543D38}" destId="{ABA77F75-8642-4931-8D7E-BE6C6DB9940D}" srcOrd="1" destOrd="0" parTransId="{FCF9AE1B-B22B-4F91-BFD8-DDBBF762F128}" sibTransId="{1A095211-ADB0-42CA-9F24-F1BC942872F3}"/>
    <dgm:cxn modelId="{765D4AFC-C3A4-4F8B-A000-988DC6C44800}" type="presOf" srcId="{6EE89B4E-BAED-4A90-B29D-70AF11256801}" destId="{EA81ED6A-A7EA-4137-A3DC-D16E79F1B938}" srcOrd="0" destOrd="0" presId="urn:microsoft.com/office/officeart/2005/8/layout/hList1"/>
    <dgm:cxn modelId="{1F4D79B9-0A03-4486-BB92-D4BA991ED70D}" type="presParOf" srcId="{DE3F77CF-6A8C-4783-A2CE-00E88C4199CB}" destId="{4E69B62D-7E76-4E06-9330-583771E53BDE}" srcOrd="0" destOrd="0" presId="urn:microsoft.com/office/officeart/2005/8/layout/hList1"/>
    <dgm:cxn modelId="{EFFE150E-7CB3-4A38-AC57-820444F8E7BA}" type="presParOf" srcId="{4E69B62D-7E76-4E06-9330-583771E53BDE}" destId="{F0C1B2C7-0B23-4FE8-AB0F-5877B88532DB}" srcOrd="0" destOrd="0" presId="urn:microsoft.com/office/officeart/2005/8/layout/hList1"/>
    <dgm:cxn modelId="{332F5817-5A55-4FC1-BA35-DBB23A0AD13C}" type="presParOf" srcId="{4E69B62D-7E76-4E06-9330-583771E53BDE}" destId="{17CA1487-CDD9-4364-92F6-A11DBDAFE16C}" srcOrd="1" destOrd="0" presId="urn:microsoft.com/office/officeart/2005/8/layout/hList1"/>
    <dgm:cxn modelId="{697E9D8E-F51C-4123-B62B-291815C4E7C1}" type="presParOf" srcId="{DE3F77CF-6A8C-4783-A2CE-00E88C4199CB}" destId="{3FA24A66-31D3-4A69-B628-8BE88627B97D}" srcOrd="1" destOrd="0" presId="urn:microsoft.com/office/officeart/2005/8/layout/hList1"/>
    <dgm:cxn modelId="{A09CCE6C-77C7-4B5A-B9DA-7E705F8B286E}" type="presParOf" srcId="{DE3F77CF-6A8C-4783-A2CE-00E88C4199CB}" destId="{3B158D6E-E3AA-49BB-988A-758B59ED8F3B}" srcOrd="2" destOrd="0" presId="urn:microsoft.com/office/officeart/2005/8/layout/hList1"/>
    <dgm:cxn modelId="{817F5423-5421-4F7E-968E-B3D3A624058B}" type="presParOf" srcId="{3B158D6E-E3AA-49BB-988A-758B59ED8F3B}" destId="{055A5EAB-EAE0-4501-8649-31F112FF9AD5}" srcOrd="0" destOrd="0" presId="urn:microsoft.com/office/officeart/2005/8/layout/hList1"/>
    <dgm:cxn modelId="{63113D3E-83F3-4A52-BAD6-246138FEC15C}" type="presParOf" srcId="{3B158D6E-E3AA-49BB-988A-758B59ED8F3B}" destId="{E4FD5043-5612-43C5-B6AE-CCD431549399}" srcOrd="1" destOrd="0" presId="urn:microsoft.com/office/officeart/2005/8/layout/hList1"/>
    <dgm:cxn modelId="{6DF49720-E4F0-4625-B768-1FADCBFE92E0}" type="presParOf" srcId="{DE3F77CF-6A8C-4783-A2CE-00E88C4199CB}" destId="{3E20F600-AFBC-427F-8295-F096F694BC17}" srcOrd="3" destOrd="0" presId="urn:microsoft.com/office/officeart/2005/8/layout/hList1"/>
    <dgm:cxn modelId="{C0F7FF12-72ED-4C65-8A42-67FCEE3903CF}" type="presParOf" srcId="{DE3F77CF-6A8C-4783-A2CE-00E88C4199CB}" destId="{173DA3A6-F783-42D4-9ED8-FD330979BCEA}" srcOrd="4" destOrd="0" presId="urn:microsoft.com/office/officeart/2005/8/layout/hList1"/>
    <dgm:cxn modelId="{67AEDA95-4E81-49EB-9136-C42824BC288A}" type="presParOf" srcId="{173DA3A6-F783-42D4-9ED8-FD330979BCEA}" destId="{23D06E36-F688-4B37-8BB8-73015E665B0E}" srcOrd="0" destOrd="0" presId="urn:microsoft.com/office/officeart/2005/8/layout/hList1"/>
    <dgm:cxn modelId="{190091E1-69E5-482F-89E9-B5A6338D6BCD}" type="presParOf" srcId="{173DA3A6-F783-42D4-9ED8-FD330979BCEA}" destId="{EA81ED6A-A7EA-4137-A3DC-D16E79F1B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9694A-6C63-4B23-90F6-4F208C00D399}">
      <dsp:nvSpPr>
        <dsp:cNvPr id="0" name=""/>
        <dsp:cNvSpPr/>
      </dsp:nvSpPr>
      <dsp:spPr>
        <a:xfrm rot="5400000">
          <a:off x="6306269" y="-2613610"/>
          <a:ext cx="904899" cy="6361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rtlCol="0" anchor="ctr" anchorCtr="0">
          <a:noAutofit/>
        </a:bodyPr>
        <a:lstStyle/>
        <a:p>
          <a:pPr marL="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fr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3578145" y="158688"/>
        <a:ext cx="6316974" cy="816551"/>
      </dsp:txXfrm>
    </dsp:sp>
    <dsp:sp modelId="{3230722F-B757-4673-BD2F-9D4BAB5CEE8D}">
      <dsp:nvSpPr>
        <dsp:cNvPr id="0" name=""/>
        <dsp:cNvSpPr/>
      </dsp:nvSpPr>
      <dsp:spPr>
        <a:xfrm>
          <a:off x="33268" y="77864"/>
          <a:ext cx="3578145" cy="11311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rtlCol="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2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Partenaire</a:t>
          </a:r>
        </a:p>
      </dsp:txBody>
      <dsp:txXfrm>
        <a:off x="88485" y="133081"/>
        <a:ext cx="3467711" cy="1020690"/>
      </dsp:txXfrm>
    </dsp:sp>
    <dsp:sp modelId="{329ECF1A-78BE-41CB-B252-8011825B67CD}">
      <dsp:nvSpPr>
        <dsp:cNvPr id="0" name=""/>
        <dsp:cNvSpPr/>
      </dsp:nvSpPr>
      <dsp:spPr>
        <a:xfrm rot="5400000">
          <a:off x="6197449" y="-1385157"/>
          <a:ext cx="1190848" cy="629281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rtlCol="0" anchor="ctr" anchorCtr="0">
          <a:noAutofit/>
        </a:bodyPr>
        <a:lstStyle/>
        <a:p>
          <a:pPr marL="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fr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3646466" y="1223958"/>
        <a:ext cx="6234683" cy="1074584"/>
      </dsp:txXfrm>
    </dsp:sp>
    <dsp:sp modelId="{8A3FE5E4-2689-4041-B2C5-C63BC276A3EF}">
      <dsp:nvSpPr>
        <dsp:cNvPr id="0" name=""/>
        <dsp:cNvSpPr/>
      </dsp:nvSpPr>
      <dsp:spPr>
        <a:xfrm>
          <a:off x="33288" y="1217524"/>
          <a:ext cx="3639493" cy="1022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rtlCol="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2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Groupe</a:t>
          </a:r>
        </a:p>
      </dsp:txBody>
      <dsp:txXfrm>
        <a:off x="83180" y="1267416"/>
        <a:ext cx="3539709" cy="922266"/>
      </dsp:txXfrm>
    </dsp:sp>
    <dsp:sp modelId="{A66EBD3D-E7C5-421C-B8B5-728648057DDC}">
      <dsp:nvSpPr>
        <dsp:cNvPr id="0" name=""/>
        <dsp:cNvSpPr/>
      </dsp:nvSpPr>
      <dsp:spPr>
        <a:xfrm rot="5400000">
          <a:off x="6276053" y="-229424"/>
          <a:ext cx="971545" cy="63549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rtlCol="0" anchor="ctr" anchorCtr="0">
          <a:noAutofit/>
        </a:bodyPr>
        <a:lstStyle/>
        <a:p>
          <a:pPr marL="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3584358" y="2509698"/>
        <a:ext cx="6307509" cy="876691"/>
      </dsp:txXfrm>
    </dsp:sp>
    <dsp:sp modelId="{1C763A21-352A-41D1-A2E2-E305DABA275D}">
      <dsp:nvSpPr>
        <dsp:cNvPr id="0" name=""/>
        <dsp:cNvSpPr/>
      </dsp:nvSpPr>
      <dsp:spPr>
        <a:xfrm>
          <a:off x="33299" y="2265403"/>
          <a:ext cx="3574651" cy="12005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rtlCol="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2800" kern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Programme</a:t>
          </a:r>
        </a:p>
      </dsp:txBody>
      <dsp:txXfrm>
        <a:off x="91906" y="2324010"/>
        <a:ext cx="3457437" cy="1083350"/>
      </dsp:txXfrm>
    </dsp:sp>
    <dsp:sp modelId="{95E0557D-F0A1-4F38-8083-55DE7503164F}">
      <dsp:nvSpPr>
        <dsp:cNvPr id="0" name=""/>
        <dsp:cNvSpPr/>
      </dsp:nvSpPr>
      <dsp:spPr>
        <a:xfrm rot="5400000">
          <a:off x="6306269" y="1078595"/>
          <a:ext cx="904899" cy="6361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rtlCol="0" anchor="ctr" anchorCtr="0">
          <a:noAutofit/>
        </a:bodyPr>
        <a:lstStyle/>
        <a:p>
          <a:pPr marL="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3578145" y="3850893"/>
        <a:ext cx="6316974" cy="816551"/>
      </dsp:txXfrm>
    </dsp:sp>
    <dsp:sp modelId="{B9324B26-5FF5-4FF7-9073-66103CBE8481}">
      <dsp:nvSpPr>
        <dsp:cNvPr id="0" name=""/>
        <dsp:cNvSpPr/>
      </dsp:nvSpPr>
      <dsp:spPr>
        <a:xfrm>
          <a:off x="21309" y="3693607"/>
          <a:ext cx="3578145" cy="11311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rtlCol="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2800" kern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Pré-requis</a:t>
          </a:r>
        </a:p>
      </dsp:txBody>
      <dsp:txXfrm>
        <a:off x="76526" y="3748824"/>
        <a:ext cx="3467711" cy="10206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9694A-6C63-4B23-90F6-4F208C00D399}">
      <dsp:nvSpPr>
        <dsp:cNvPr id="0" name=""/>
        <dsp:cNvSpPr/>
      </dsp:nvSpPr>
      <dsp:spPr>
        <a:xfrm rot="5400000">
          <a:off x="6294016" y="-2615922"/>
          <a:ext cx="929407" cy="6361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rtlCol="0" anchor="ctr" anchorCtr="0">
          <a:noAutofit/>
        </a:bodyPr>
        <a:lstStyle/>
        <a:p>
          <a:pPr marL="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3578146" y="145318"/>
        <a:ext cx="6315778" cy="838667"/>
      </dsp:txXfrm>
    </dsp:sp>
    <dsp:sp modelId="{3230722F-B757-4673-BD2F-9D4BAB5CEE8D}">
      <dsp:nvSpPr>
        <dsp:cNvPr id="0" name=""/>
        <dsp:cNvSpPr/>
      </dsp:nvSpPr>
      <dsp:spPr>
        <a:xfrm>
          <a:off x="8333" y="0"/>
          <a:ext cx="3578145" cy="11617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rtlCol="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3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Etablissement</a:t>
          </a:r>
        </a:p>
      </dsp:txBody>
      <dsp:txXfrm>
        <a:off x="65045" y="56712"/>
        <a:ext cx="3464721" cy="1048335"/>
      </dsp:txXfrm>
    </dsp:sp>
    <dsp:sp modelId="{329ECF1A-78BE-41CB-B252-8011825B67CD}">
      <dsp:nvSpPr>
        <dsp:cNvPr id="0" name=""/>
        <dsp:cNvSpPr/>
      </dsp:nvSpPr>
      <dsp:spPr>
        <a:xfrm rot="5400000">
          <a:off x="6294016" y="-1396075"/>
          <a:ext cx="929407" cy="6361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rtlCol="0" anchor="ctr" anchorCtr="0">
          <a:noAutofit/>
        </a:bodyPr>
        <a:lstStyle/>
        <a:p>
          <a:pPr marL="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3578146" y="1365165"/>
        <a:ext cx="6315778" cy="838667"/>
      </dsp:txXfrm>
    </dsp:sp>
    <dsp:sp modelId="{8A3FE5E4-2689-4041-B2C5-C63BC276A3EF}">
      <dsp:nvSpPr>
        <dsp:cNvPr id="0" name=""/>
        <dsp:cNvSpPr/>
      </dsp:nvSpPr>
      <dsp:spPr>
        <a:xfrm>
          <a:off x="0" y="1222262"/>
          <a:ext cx="3578145" cy="11617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rtlCol="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3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dispositif</a:t>
          </a:r>
        </a:p>
      </dsp:txBody>
      <dsp:txXfrm>
        <a:off x="56712" y="1278974"/>
        <a:ext cx="3464721" cy="1048335"/>
      </dsp:txXfrm>
    </dsp:sp>
    <dsp:sp modelId="{A66EBD3D-E7C5-421C-B8B5-728648057DDC}">
      <dsp:nvSpPr>
        <dsp:cNvPr id="0" name=""/>
        <dsp:cNvSpPr/>
      </dsp:nvSpPr>
      <dsp:spPr>
        <a:xfrm rot="5400000">
          <a:off x="6294016" y="-129748"/>
          <a:ext cx="929407" cy="6361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rtlCol="0" anchor="ctr" anchorCtr="0">
          <a:noAutofit/>
        </a:bodyPr>
        <a:lstStyle/>
        <a:p>
          <a:pPr marL="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3578146" y="2631492"/>
        <a:ext cx="6315778" cy="838667"/>
      </dsp:txXfrm>
    </dsp:sp>
    <dsp:sp modelId="{1C763A21-352A-41D1-A2E2-E305DABA275D}">
      <dsp:nvSpPr>
        <dsp:cNvPr id="0" name=""/>
        <dsp:cNvSpPr/>
      </dsp:nvSpPr>
      <dsp:spPr>
        <a:xfrm>
          <a:off x="0" y="2442110"/>
          <a:ext cx="3578145" cy="11617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rtlCol="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</a:t>
          </a:r>
          <a:r>
            <a:rPr lang="fr" sz="33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rga pédagogique</a:t>
          </a:r>
        </a:p>
      </dsp:txBody>
      <dsp:txXfrm>
        <a:off x="56712" y="2498822"/>
        <a:ext cx="3464721" cy="1048335"/>
      </dsp:txXfrm>
    </dsp:sp>
    <dsp:sp modelId="{95E0557D-F0A1-4F38-8083-55DE7503164F}">
      <dsp:nvSpPr>
        <dsp:cNvPr id="0" name=""/>
        <dsp:cNvSpPr/>
      </dsp:nvSpPr>
      <dsp:spPr>
        <a:xfrm rot="5400000">
          <a:off x="6294016" y="1043619"/>
          <a:ext cx="929407" cy="6361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rtlCol="0" anchor="ctr" anchorCtr="0">
          <a:noAutofit/>
        </a:bodyPr>
        <a:lstStyle/>
        <a:p>
          <a:pPr marL="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3578146" y="3804859"/>
        <a:ext cx="6315778" cy="838667"/>
      </dsp:txXfrm>
    </dsp:sp>
    <dsp:sp modelId="{B9324B26-5FF5-4FF7-9073-66103CBE8481}">
      <dsp:nvSpPr>
        <dsp:cNvPr id="0" name=""/>
        <dsp:cNvSpPr/>
      </dsp:nvSpPr>
      <dsp:spPr>
        <a:xfrm>
          <a:off x="0" y="3661958"/>
          <a:ext cx="3578145" cy="11617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rtlCol="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3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outils</a:t>
          </a:r>
        </a:p>
      </dsp:txBody>
      <dsp:txXfrm>
        <a:off x="56712" y="3718670"/>
        <a:ext cx="3464721" cy="10483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9694A-6C63-4B23-90F6-4F208C00D399}">
      <dsp:nvSpPr>
        <dsp:cNvPr id="0" name=""/>
        <dsp:cNvSpPr/>
      </dsp:nvSpPr>
      <dsp:spPr>
        <a:xfrm rot="5400000">
          <a:off x="6294016" y="-2597278"/>
          <a:ext cx="929407" cy="6361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rtlCol="0" anchor="ctr" anchorCtr="0">
          <a:noAutofit/>
        </a:bodyPr>
        <a:lstStyle/>
        <a:p>
          <a:pPr marL="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Professeur principal et professeur documentaliste</a:t>
          </a:r>
        </a:p>
      </dsp:txBody>
      <dsp:txXfrm rot="-5400000">
        <a:off x="3578146" y="163962"/>
        <a:ext cx="6315778" cy="838667"/>
      </dsp:txXfrm>
    </dsp:sp>
    <dsp:sp modelId="{3230722F-B757-4673-BD2F-9D4BAB5CEE8D}">
      <dsp:nvSpPr>
        <dsp:cNvPr id="0" name=""/>
        <dsp:cNvSpPr/>
      </dsp:nvSpPr>
      <dsp:spPr>
        <a:xfrm>
          <a:off x="8333" y="0"/>
          <a:ext cx="3578145" cy="11617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rtlCol="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Enseignants</a:t>
          </a:r>
        </a:p>
      </dsp:txBody>
      <dsp:txXfrm>
        <a:off x="65045" y="56712"/>
        <a:ext cx="3464721" cy="1048335"/>
      </dsp:txXfrm>
    </dsp:sp>
    <dsp:sp modelId="{329ECF1A-78BE-41CB-B252-8011825B67CD}">
      <dsp:nvSpPr>
        <dsp:cNvPr id="0" name=""/>
        <dsp:cNvSpPr/>
      </dsp:nvSpPr>
      <dsp:spPr>
        <a:xfrm rot="5400000">
          <a:off x="6294016" y="-1377431"/>
          <a:ext cx="929407" cy="6361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rtlCol="0" anchor="ctr" anchorCtr="0">
          <a:noAutofit/>
        </a:bodyPr>
        <a:lstStyle/>
        <a:p>
          <a:pPr marL="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2h</a:t>
          </a:r>
        </a:p>
      </dsp:txBody>
      <dsp:txXfrm rot="-5400000">
        <a:off x="3578146" y="1383809"/>
        <a:ext cx="6315778" cy="838667"/>
      </dsp:txXfrm>
    </dsp:sp>
    <dsp:sp modelId="{8A3FE5E4-2689-4041-B2C5-C63BC276A3EF}">
      <dsp:nvSpPr>
        <dsp:cNvPr id="0" name=""/>
        <dsp:cNvSpPr/>
      </dsp:nvSpPr>
      <dsp:spPr>
        <a:xfrm>
          <a:off x="0" y="1222262"/>
          <a:ext cx="3578145" cy="11617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rtlCol="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durée</a:t>
          </a:r>
        </a:p>
      </dsp:txBody>
      <dsp:txXfrm>
        <a:off x="56712" y="1278974"/>
        <a:ext cx="3464721" cy="1048335"/>
      </dsp:txXfrm>
    </dsp:sp>
    <dsp:sp modelId="{A66EBD3D-E7C5-421C-B8B5-728648057DDC}">
      <dsp:nvSpPr>
        <dsp:cNvPr id="0" name=""/>
        <dsp:cNvSpPr/>
      </dsp:nvSpPr>
      <dsp:spPr>
        <a:xfrm rot="5400000">
          <a:off x="6294016" y="-111104"/>
          <a:ext cx="929407" cy="6361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rtlCol="0" anchor="ctr" anchorCtr="0">
          <a:noAutofit/>
        </a:bodyPr>
        <a:lstStyle/>
        <a:p>
          <a:pPr marL="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CDI</a:t>
          </a:r>
        </a:p>
      </dsp:txBody>
      <dsp:txXfrm rot="-5400000">
        <a:off x="3578146" y="2650136"/>
        <a:ext cx="6315778" cy="838667"/>
      </dsp:txXfrm>
    </dsp:sp>
    <dsp:sp modelId="{1C763A21-352A-41D1-A2E2-E305DABA275D}">
      <dsp:nvSpPr>
        <dsp:cNvPr id="0" name=""/>
        <dsp:cNvSpPr/>
      </dsp:nvSpPr>
      <dsp:spPr>
        <a:xfrm>
          <a:off x="0" y="2442110"/>
          <a:ext cx="3578145" cy="11617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rtlCol="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Lieu</a:t>
          </a:r>
          <a:endParaRPr lang="fr" sz="3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712" y="2498822"/>
        <a:ext cx="3464721" cy="1048335"/>
      </dsp:txXfrm>
    </dsp:sp>
    <dsp:sp modelId="{95E0557D-F0A1-4F38-8083-55DE7503164F}">
      <dsp:nvSpPr>
        <dsp:cNvPr id="0" name=""/>
        <dsp:cNvSpPr/>
      </dsp:nvSpPr>
      <dsp:spPr>
        <a:xfrm rot="5400000">
          <a:off x="6294016" y="1062263"/>
          <a:ext cx="929407" cy="6361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rtlCol="0" anchor="ctr" anchorCtr="0">
          <a:noAutofit/>
        </a:bodyPr>
        <a:lstStyle/>
        <a:p>
          <a:pPr marL="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Classe entière</a:t>
          </a:r>
        </a:p>
      </dsp:txBody>
      <dsp:txXfrm rot="-5400000">
        <a:off x="3578146" y="3823503"/>
        <a:ext cx="6315778" cy="838667"/>
      </dsp:txXfrm>
    </dsp:sp>
    <dsp:sp modelId="{B9324B26-5FF5-4FF7-9073-66103CBE8481}">
      <dsp:nvSpPr>
        <dsp:cNvPr id="0" name=""/>
        <dsp:cNvSpPr/>
      </dsp:nvSpPr>
      <dsp:spPr>
        <a:xfrm>
          <a:off x="0" y="3661958"/>
          <a:ext cx="3578145" cy="11617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rtlCol="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Nombre d’élèves</a:t>
          </a:r>
        </a:p>
      </dsp:txBody>
      <dsp:txXfrm>
        <a:off x="56712" y="3718670"/>
        <a:ext cx="3464721" cy="10483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1B2C7-0B23-4FE8-AB0F-5877B88532DB}">
      <dsp:nvSpPr>
        <dsp:cNvPr id="0" name=""/>
        <dsp:cNvSpPr/>
      </dsp:nvSpPr>
      <dsp:spPr>
        <a:xfrm>
          <a:off x="3535" y="1397750"/>
          <a:ext cx="3447370" cy="1150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rtlCol="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</a:t>
          </a:r>
          <a:r>
            <a:rPr lang="fr" sz="3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résentation – 5 min </a:t>
          </a:r>
        </a:p>
      </dsp:txBody>
      <dsp:txXfrm>
        <a:off x="3535" y="1397750"/>
        <a:ext cx="3447370" cy="1150274"/>
      </dsp:txXfrm>
    </dsp:sp>
    <dsp:sp modelId="{17CA1487-CDD9-4364-92F6-A11DBDAFE16C}">
      <dsp:nvSpPr>
        <dsp:cNvPr id="0" name=""/>
        <dsp:cNvSpPr/>
      </dsp:nvSpPr>
      <dsp:spPr>
        <a:xfrm>
          <a:off x="3535" y="2548025"/>
          <a:ext cx="3447370" cy="1405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5A5EAB-EAE0-4501-8649-31F112FF9AD5}">
      <dsp:nvSpPr>
        <dsp:cNvPr id="0" name=""/>
        <dsp:cNvSpPr/>
      </dsp:nvSpPr>
      <dsp:spPr>
        <a:xfrm>
          <a:off x="3895237" y="1343814"/>
          <a:ext cx="3447370" cy="1150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rtlCol="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Brainstorming –  10 min</a:t>
          </a:r>
        </a:p>
      </dsp:txBody>
      <dsp:txXfrm>
        <a:off x="3895237" y="1343814"/>
        <a:ext cx="3447370" cy="1150274"/>
      </dsp:txXfrm>
    </dsp:sp>
    <dsp:sp modelId="{E4FD5043-5612-43C5-B6AE-CCD431549399}">
      <dsp:nvSpPr>
        <dsp:cNvPr id="0" name=""/>
        <dsp:cNvSpPr/>
      </dsp:nvSpPr>
      <dsp:spPr>
        <a:xfrm>
          <a:off x="3895272" y="2548025"/>
          <a:ext cx="3447370" cy="1405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rtlCol="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fr" sz="3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895272" y="2548025"/>
        <a:ext cx="3447370" cy="1405440"/>
      </dsp:txXfrm>
    </dsp:sp>
    <dsp:sp modelId="{23D06E36-F688-4B37-8BB8-73015E665B0E}">
      <dsp:nvSpPr>
        <dsp:cNvPr id="0" name=""/>
        <dsp:cNvSpPr/>
      </dsp:nvSpPr>
      <dsp:spPr>
        <a:xfrm>
          <a:off x="7863539" y="1397750"/>
          <a:ext cx="3447370" cy="1150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rtlCol="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</a:t>
          </a:r>
          <a:r>
            <a:rPr lang="fr" sz="3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ravail de groupe – 20 min</a:t>
          </a:r>
        </a:p>
      </dsp:txBody>
      <dsp:txXfrm>
        <a:off x="7863539" y="1397750"/>
        <a:ext cx="3447370" cy="1150274"/>
      </dsp:txXfrm>
    </dsp:sp>
    <dsp:sp modelId="{EA81ED6A-A7EA-4137-A3DC-D16E79F1B938}">
      <dsp:nvSpPr>
        <dsp:cNvPr id="0" name=""/>
        <dsp:cNvSpPr/>
      </dsp:nvSpPr>
      <dsp:spPr>
        <a:xfrm>
          <a:off x="7863539" y="2548025"/>
          <a:ext cx="3447370" cy="1405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3200" kern="1200" dirty="0"/>
        </a:p>
      </dsp:txBody>
      <dsp:txXfrm>
        <a:off x="7863539" y="2548025"/>
        <a:ext cx="3447370" cy="14054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1B2C7-0B23-4FE8-AB0F-5877B88532DB}">
      <dsp:nvSpPr>
        <dsp:cNvPr id="0" name=""/>
        <dsp:cNvSpPr/>
      </dsp:nvSpPr>
      <dsp:spPr>
        <a:xfrm>
          <a:off x="3535" y="1480209"/>
          <a:ext cx="3447370" cy="10731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rtlCol="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Restitution</a:t>
          </a:r>
          <a:r>
            <a:rPr lang="fr" sz="3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– 10 min </a:t>
          </a:r>
        </a:p>
      </dsp:txBody>
      <dsp:txXfrm>
        <a:off x="3535" y="1480209"/>
        <a:ext cx="3447370" cy="1073197"/>
      </dsp:txXfrm>
    </dsp:sp>
    <dsp:sp modelId="{17CA1487-CDD9-4364-92F6-A11DBDAFE16C}">
      <dsp:nvSpPr>
        <dsp:cNvPr id="0" name=""/>
        <dsp:cNvSpPr/>
      </dsp:nvSpPr>
      <dsp:spPr>
        <a:xfrm>
          <a:off x="3535" y="2553406"/>
          <a:ext cx="3447370" cy="1317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5A5EAB-EAE0-4501-8649-31F112FF9AD5}">
      <dsp:nvSpPr>
        <dsp:cNvPr id="0" name=""/>
        <dsp:cNvSpPr/>
      </dsp:nvSpPr>
      <dsp:spPr>
        <a:xfrm>
          <a:off x="3895237" y="1429886"/>
          <a:ext cx="3447370" cy="10731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rtlCol="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</a:t>
          </a:r>
          <a:r>
            <a:rPr lang="fr" sz="3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réparation de la capsule –  20 min</a:t>
          </a:r>
        </a:p>
      </dsp:txBody>
      <dsp:txXfrm>
        <a:off x="3895237" y="1429886"/>
        <a:ext cx="3447370" cy="1073197"/>
      </dsp:txXfrm>
    </dsp:sp>
    <dsp:sp modelId="{E4FD5043-5612-43C5-B6AE-CCD431549399}">
      <dsp:nvSpPr>
        <dsp:cNvPr id="0" name=""/>
        <dsp:cNvSpPr/>
      </dsp:nvSpPr>
      <dsp:spPr>
        <a:xfrm>
          <a:off x="3895272" y="2553406"/>
          <a:ext cx="3447370" cy="1317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rtlCol="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endParaRPr lang="fr" sz="3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895272" y="2553406"/>
        <a:ext cx="3447370" cy="1317600"/>
      </dsp:txXfrm>
    </dsp:sp>
    <dsp:sp modelId="{23D06E36-F688-4B37-8BB8-73015E665B0E}">
      <dsp:nvSpPr>
        <dsp:cNvPr id="0" name=""/>
        <dsp:cNvSpPr/>
      </dsp:nvSpPr>
      <dsp:spPr>
        <a:xfrm>
          <a:off x="7863539" y="1480209"/>
          <a:ext cx="3447370" cy="10731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rtlCol="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Tournage </a:t>
          </a:r>
          <a:r>
            <a:rPr lang="fr" sz="3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– 20 min</a:t>
          </a:r>
        </a:p>
      </dsp:txBody>
      <dsp:txXfrm>
        <a:off x="7863539" y="1480209"/>
        <a:ext cx="3447370" cy="1073197"/>
      </dsp:txXfrm>
    </dsp:sp>
    <dsp:sp modelId="{EA81ED6A-A7EA-4137-A3DC-D16E79F1B938}">
      <dsp:nvSpPr>
        <dsp:cNvPr id="0" name=""/>
        <dsp:cNvSpPr/>
      </dsp:nvSpPr>
      <dsp:spPr>
        <a:xfrm>
          <a:off x="7863539" y="2553406"/>
          <a:ext cx="3447370" cy="1317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rtlCol="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endParaRPr lang="fr" sz="3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fr" sz="3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863539" y="2553406"/>
        <a:ext cx="3447370" cy="13176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1B2C7-0B23-4FE8-AB0F-5877B88532DB}">
      <dsp:nvSpPr>
        <dsp:cNvPr id="0" name=""/>
        <dsp:cNvSpPr/>
      </dsp:nvSpPr>
      <dsp:spPr>
        <a:xfrm>
          <a:off x="3535" y="1480209"/>
          <a:ext cx="3447370" cy="10731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rtlCol="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Restitution</a:t>
          </a:r>
          <a:r>
            <a:rPr lang="fr" sz="3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– 10 min </a:t>
          </a:r>
        </a:p>
      </dsp:txBody>
      <dsp:txXfrm>
        <a:off x="3535" y="1480209"/>
        <a:ext cx="3447370" cy="1073197"/>
      </dsp:txXfrm>
    </dsp:sp>
    <dsp:sp modelId="{17CA1487-CDD9-4364-92F6-A11DBDAFE16C}">
      <dsp:nvSpPr>
        <dsp:cNvPr id="0" name=""/>
        <dsp:cNvSpPr/>
      </dsp:nvSpPr>
      <dsp:spPr>
        <a:xfrm>
          <a:off x="3535" y="2553406"/>
          <a:ext cx="3447370" cy="1317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rtlCol="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endParaRPr lang="fr" sz="3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535" y="2553406"/>
        <a:ext cx="3447370" cy="1317600"/>
      </dsp:txXfrm>
    </dsp:sp>
    <dsp:sp modelId="{055A5EAB-EAE0-4501-8649-31F112FF9AD5}">
      <dsp:nvSpPr>
        <dsp:cNvPr id="0" name=""/>
        <dsp:cNvSpPr/>
      </dsp:nvSpPr>
      <dsp:spPr>
        <a:xfrm>
          <a:off x="3895237" y="1429886"/>
          <a:ext cx="3447370" cy="10731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rtlCol="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</a:t>
          </a:r>
          <a:r>
            <a:rPr lang="fr" sz="3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réparation de la capsule –  20 min</a:t>
          </a:r>
        </a:p>
      </dsp:txBody>
      <dsp:txXfrm>
        <a:off x="3895237" y="1429886"/>
        <a:ext cx="3447370" cy="1073197"/>
      </dsp:txXfrm>
    </dsp:sp>
    <dsp:sp modelId="{E4FD5043-5612-43C5-B6AE-CCD431549399}">
      <dsp:nvSpPr>
        <dsp:cNvPr id="0" name=""/>
        <dsp:cNvSpPr/>
      </dsp:nvSpPr>
      <dsp:spPr>
        <a:xfrm>
          <a:off x="3895272" y="2553406"/>
          <a:ext cx="3447370" cy="1317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rtlCol="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endParaRPr lang="fr" sz="3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895272" y="2553406"/>
        <a:ext cx="3447370" cy="1317600"/>
      </dsp:txXfrm>
    </dsp:sp>
    <dsp:sp modelId="{23D06E36-F688-4B37-8BB8-73015E665B0E}">
      <dsp:nvSpPr>
        <dsp:cNvPr id="0" name=""/>
        <dsp:cNvSpPr/>
      </dsp:nvSpPr>
      <dsp:spPr>
        <a:xfrm>
          <a:off x="7863539" y="1480209"/>
          <a:ext cx="3447370" cy="10731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rtlCol="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Tournage </a:t>
          </a:r>
          <a:r>
            <a:rPr lang="fr" sz="3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– 20 min</a:t>
          </a:r>
        </a:p>
      </dsp:txBody>
      <dsp:txXfrm>
        <a:off x="7863539" y="1480209"/>
        <a:ext cx="3447370" cy="1073197"/>
      </dsp:txXfrm>
    </dsp:sp>
    <dsp:sp modelId="{EA81ED6A-A7EA-4137-A3DC-D16E79F1B938}">
      <dsp:nvSpPr>
        <dsp:cNvPr id="0" name=""/>
        <dsp:cNvSpPr/>
      </dsp:nvSpPr>
      <dsp:spPr>
        <a:xfrm>
          <a:off x="7863539" y="2553406"/>
          <a:ext cx="3447370" cy="1317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rtlCol="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endParaRPr lang="fr" sz="3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fr" sz="3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863539" y="2553406"/>
        <a:ext cx="3447370" cy="1317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F368B05-2D38-44D6-B8DA-599D4A9E42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681012A-122D-475C-A900-C31EAF4E19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02FC4-2826-4189-9A5A-4802B82D90F9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2554434-9A0E-4261-9D33-B9B86CA7C1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F980ABD-941E-484C-95AE-BBA0656FBE2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9CB67-650C-4C62-AD51-A107FCCEC4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4460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A84B2-E620-4EFC-AE95-6DDE4155F805}" type="datetimeFigureOut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15328-2FD5-4AB1-B846-CCAE8EA09498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1245701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077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477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5649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004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9892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416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7241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038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6042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9039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590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674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0604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247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337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453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380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119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15328-2FD5-4AB1-B846-CCAE8EA0949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805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e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 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orme libre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orme libre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orme libre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orme libre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orme libre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orme libre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orme libre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orme libre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orme libre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orme libre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orme libre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orme libre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orme libre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orme libre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orme libre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orme libre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orme libre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orme libre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orme libre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orme libre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orme libre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orme libre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orme libre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orme libre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orme libre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orme libre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orme libre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orme libre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orme libre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orme libre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orme libre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orme libre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orme libre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orme libre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orme libre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orme libre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orme libre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 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orme libre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orme libre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orme libre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orme libre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orme libre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orme libre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orme libre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orme libre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orme libre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orme libre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orme libre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orme libre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orme libre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 rtlCol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 rtlCol="0"/>
          <a:lstStyle/>
          <a:p>
            <a:pPr rtl="0"/>
            <a:fld id="{A02EAC81-5C99-4864-A0E8-CFA5C9ABA6C2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14254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 rtl="0">
              <a:buNone/>
            </a:pPr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5124020"/>
            <a:ext cx="9910859" cy="682472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CE44FF-5CD6-4B82-B1F5-6AE86C9907EB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53284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4419599"/>
            <a:ext cx="9904459" cy="137159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B3B6F96-1DBA-403E-937D-37819E106CA7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5424546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12" name="Espace réservé du texte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365557"/>
            <a:ext cx="875229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141411" y="4309919"/>
            <a:ext cx="9906002" cy="1489496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413907-E3EB-48AE-AB86-05A8E02730C7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60" name="Zone de texte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Zone de texte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272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n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4657655"/>
            <a:ext cx="9904505" cy="1140644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A7BD87-4162-417A-9B5A-2932BA9F7490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0553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141410" y="2674463"/>
            <a:ext cx="3196899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half" idx="15" hasCustomPrompt="1"/>
          </p:nvPr>
        </p:nvSpPr>
        <p:spPr>
          <a:xfrm>
            <a:off x="1127918" y="3360263"/>
            <a:ext cx="3208735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9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514766" y="2677635"/>
            <a:ext cx="3184385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10" name="Espace réservé du texte 3"/>
          <p:cNvSpPr>
            <a:spLocks noGrp="1"/>
          </p:cNvSpPr>
          <p:nvPr>
            <p:ph type="body" sz="half" idx="16" hasCustomPrompt="1"/>
          </p:nvPr>
        </p:nvSpPr>
        <p:spPr>
          <a:xfrm>
            <a:off x="4504213" y="3363435"/>
            <a:ext cx="3195830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11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442" y="2674463"/>
            <a:ext cx="3194968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12" name="Espace réservé du texte 3"/>
          <p:cNvSpPr>
            <a:spLocks noGrp="1"/>
          </p:cNvSpPr>
          <p:nvPr>
            <p:ph type="body" sz="half" idx="17" hasCustomPrompt="1"/>
          </p:nvPr>
        </p:nvSpPr>
        <p:spPr>
          <a:xfrm>
            <a:off x="7852442" y="3360263"/>
            <a:ext cx="3194968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004DDE-15BB-4C4D-B4EA-C083161A9948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69605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19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141413" y="4404596"/>
            <a:ext cx="319524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20" name="Espace réservé d’image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fr-FR" noProof="0"/>
              <a:t>Cliquez sur l’icône pour ajouter une image</a:t>
            </a:r>
          </a:p>
        </p:txBody>
      </p:sp>
      <p:sp>
        <p:nvSpPr>
          <p:cNvPr id="21" name="Espace réservé du texte 3"/>
          <p:cNvSpPr>
            <a:spLocks noGrp="1"/>
          </p:cNvSpPr>
          <p:nvPr>
            <p:ph type="body" sz="half" idx="18" hasCustomPrompt="1"/>
          </p:nvPr>
        </p:nvSpPr>
        <p:spPr>
          <a:xfrm>
            <a:off x="1141413" y="4980858"/>
            <a:ext cx="3195240" cy="8178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22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489053" y="4404596"/>
            <a:ext cx="320040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23" name="Espace réservé d’image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fr-FR" noProof="0"/>
              <a:t>Cliquez sur l’icône pour ajouter une image</a:t>
            </a:r>
          </a:p>
        </p:txBody>
      </p:sp>
      <p:sp>
        <p:nvSpPr>
          <p:cNvPr id="24" name="Espace réservé du texte 3"/>
          <p:cNvSpPr>
            <a:spLocks noGrp="1"/>
          </p:cNvSpPr>
          <p:nvPr>
            <p:ph type="body" sz="half" idx="19" hasCustomPrompt="1"/>
          </p:nvPr>
        </p:nvSpPr>
        <p:spPr>
          <a:xfrm>
            <a:off x="4487593" y="4980857"/>
            <a:ext cx="3200400" cy="81034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2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567" y="4404595"/>
            <a:ext cx="3190741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26" name="Espace réservé d’image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fr-FR" noProof="0"/>
              <a:t>Cliquez sur l’icône pour ajouter une image</a:t>
            </a:r>
          </a:p>
        </p:txBody>
      </p:sp>
      <p:sp>
        <p:nvSpPr>
          <p:cNvPr id="27" name="Espace réservé du texte 3"/>
          <p:cNvSpPr>
            <a:spLocks noGrp="1"/>
          </p:cNvSpPr>
          <p:nvPr>
            <p:ph type="body" sz="half" idx="20" hasCustomPrompt="1"/>
          </p:nvPr>
        </p:nvSpPr>
        <p:spPr>
          <a:xfrm>
            <a:off x="7852442" y="4980854"/>
            <a:ext cx="3194968" cy="810345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1F3B7E-0513-428C-82D7-BDF3AA9A4EA5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82016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372795-7EAB-4160-A1B0-2F422ABD8E89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36053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1410" y="609599"/>
            <a:ext cx="7748590" cy="5181601"/>
          </a:xfrm>
        </p:spPr>
        <p:txBody>
          <a:bodyPr vert="eaVert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2BF765-708F-4989-AE14-BAB9493E4588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87062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1D7A6B-BCC2-4C21-BAE3-6AF1B840E56D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008808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141411" y="4424362"/>
            <a:ext cx="9906000" cy="1374776"/>
          </a:xfrm>
        </p:spPr>
        <p:txBody>
          <a:bodyPr rtlCol="0"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35DD21-33A0-42C5-A2E5-7493465514B7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742793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141410" y="2249486"/>
            <a:ext cx="4878389" cy="3541714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72200" y="2249486"/>
            <a:ext cx="4875211" cy="3541714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BC33FA-CEBE-4502-9F9B-2F0989154353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1615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141411" y="2249486"/>
            <a:ext cx="4878392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141410" y="3073397"/>
            <a:ext cx="4878391" cy="2717801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249485"/>
            <a:ext cx="4875210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72200" y="3073397"/>
            <a:ext cx="4875210" cy="2717801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ECB3ED-4851-4DE7-9A6A-4D7485AC63E3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082054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DFEB93-A53E-490C-AF00-EDE3AFF9A36D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56622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9093F2-5574-4FF9-B1D2-E15C695A74EF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84141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156200" y="592666"/>
            <a:ext cx="5891209" cy="5198534"/>
          </a:xfrm>
        </p:spPr>
        <p:txBody>
          <a:bodyPr rtlCol="0" anchor="ctr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146705" y="2249486"/>
            <a:ext cx="3856037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5F6C24-568D-4917-863C-3B89D44003D5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69401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2249486"/>
            <a:ext cx="5934511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202532-655D-448B-BCCD-E52581A788ED}" type="datetime1">
              <a:rPr lang="fr-FR" noProof="0" smtClean="0"/>
              <a:t>12/06/2024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794255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e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e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 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orme libre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orme libre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orme libre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orme libre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orme libre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orme libre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orme libre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orme libre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orme libre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orme libre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gne 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orme libre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orme libre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orme libre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orme libre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orme libre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orme libre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orme libre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orme libre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orme libre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orme libre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orme libre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orme libre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orme libre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orme libre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e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orme libre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orme libre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orme libre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orme libre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orme libre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orme libre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orme libre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orme libre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orme libre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fr-FR" noProof="0"/>
          </a:p>
        </p:txBody>
      </p:sp>
      <p:sp>
        <p:nvSpPr>
          <p:cNvPr id="3" name="Espace réservé au texte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D282D03-1B0F-4808-A039-91C9E6CB118E}" type="datetime1">
              <a:rPr lang="fr-FR" noProof="0" smtClean="0"/>
              <a:t>12/06/2024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76098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fsvt71.fr/medias/files/realiser-ses-capsules-video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3308" y="1122363"/>
            <a:ext cx="10637806" cy="2387600"/>
          </a:xfrm>
        </p:spPr>
        <p:txBody>
          <a:bodyPr rtlCol="0">
            <a:normAutofit/>
          </a:bodyPr>
          <a:lstStyle/>
          <a:p>
            <a:pPr algn="ctr" rtl="0"/>
            <a:r>
              <a:rPr lang="fr-FR" sz="5400" dirty="0">
                <a:latin typeface="Rockwell" panose="02060603020205020403" pitchFamily="18" charset="0"/>
              </a:rPr>
              <a:t>La leçon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Matthieu Legrand</a:t>
            </a:r>
          </a:p>
          <a:p>
            <a:pPr algn="ctr" rtl="0"/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19/06/2024</a:t>
            </a:r>
          </a:p>
        </p:txBody>
      </p:sp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0"/>
            <a:ext cx="9780813" cy="1012371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Contenu de la séance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42FA989-6B7C-488C-85ED-CB8D01BA3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717364"/>
              </p:ext>
            </p:extLst>
          </p:nvPr>
        </p:nvGraphicFramePr>
        <p:xfrm>
          <a:off x="477061" y="1012371"/>
          <a:ext cx="11314446" cy="5351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93417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0"/>
            <a:ext cx="9780813" cy="1012371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Contenu de la séance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42FA989-6B7C-488C-85ED-CB8D01BA3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6707511"/>
              </p:ext>
            </p:extLst>
          </p:nvPr>
        </p:nvGraphicFramePr>
        <p:xfrm>
          <a:off x="477061" y="1012371"/>
          <a:ext cx="11314446" cy="5351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3551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0"/>
            <a:ext cx="9780813" cy="1012371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Contenu de la séance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42FA989-6B7C-488C-85ED-CB8D01BA3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114453"/>
              </p:ext>
            </p:extLst>
          </p:nvPr>
        </p:nvGraphicFramePr>
        <p:xfrm>
          <a:off x="477061" y="1012371"/>
          <a:ext cx="11314446" cy="5351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51175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Evaluation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1412" y="2265815"/>
            <a:ext cx="4878389" cy="3541714"/>
          </a:xfrm>
        </p:spPr>
        <p:txBody>
          <a:bodyPr rtlCol="0">
            <a:normAutofit lnSpcReduction="10000"/>
          </a:bodyPr>
          <a:lstStyle/>
          <a:p>
            <a:pPr marL="0" lvl="1" rtl="0"/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Formative par le prof doc: auto-évaluation sur la base d’un questionnaire? </a:t>
            </a:r>
          </a:p>
          <a:p>
            <a:pPr marL="0" lvl="1" rtl="0"/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Passer à l’oral par 2?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B7B7B7B-7D76-4749-8BC0-1A579CBD0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1783671"/>
          </a:xfrm>
        </p:spPr>
        <p:txBody>
          <a:bodyPr rtlCol="0" anchor="ctr">
            <a:normAutofit lnSpcReduction="10000"/>
          </a:bodyPr>
          <a:lstStyle/>
          <a:p>
            <a:pPr marL="0" lvl="1"/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Sommative à la fin de la séquence par le prof de discipline? Selon une grille où le prof doc y prend part? </a:t>
            </a:r>
          </a:p>
        </p:txBody>
      </p:sp>
    </p:spTree>
    <p:extLst>
      <p:ext uri="{BB962C8B-B14F-4D97-AF65-F5344CB8AC3E}">
        <p14:creationId xmlns:p14="http://schemas.microsoft.com/office/powerpoint/2010/main" val="1398410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-197911"/>
            <a:ext cx="9423173" cy="949025"/>
          </a:xfrm>
        </p:spPr>
        <p:txBody>
          <a:bodyPr rtlCol="0">
            <a:normAutofit/>
          </a:bodyPr>
          <a:lstStyle/>
          <a:p>
            <a:pPr rtl="0"/>
            <a:r>
              <a:rPr lang="fr-FR" sz="2500" dirty="0">
                <a:latin typeface="Rockwell" panose="02060603020205020403" pitchFamily="18" charset="0"/>
              </a:rPr>
              <a:t>Bibliographie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865414"/>
            <a:ext cx="9905999" cy="4925787"/>
          </a:xfrm>
        </p:spPr>
        <p:txBody>
          <a:bodyPr rtlCol="0"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Documents enseignants :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RIVIERE, Sandra. 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Comprendre et réaliser les capsules vidéos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[en ligne]. Académie de Dijon, Beaune, 2019, 11p, [consulté le 22 juin 2023]. Disponible à l’adresse </a:t>
            </a:r>
            <a:r>
              <a:rPr lang="fr-F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http://www.profsvt71.fr/medias/files/realiser-ses-capsules-video.pdf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NOM, Prénom. Titre de l’ouvrage. Lieu d’édition : Editeur, année de publication. Collection. 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Documents élèves 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rtl="0">
              <a:buNone/>
            </a:pPr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030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-51535"/>
            <a:ext cx="10231438" cy="1478570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Analyse documentaire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10231438" cy="3541714"/>
          </a:xfrm>
        </p:spPr>
        <p:txBody>
          <a:bodyPr rtlCol="0">
            <a:normAutofit/>
          </a:bodyPr>
          <a:lstStyle/>
          <a:p>
            <a:pPr lvl="1" rtl="0"/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318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-51535"/>
            <a:ext cx="10231438" cy="1478570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Analyse documentaire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10231438" cy="3541714"/>
          </a:xfrm>
        </p:spPr>
        <p:txBody>
          <a:bodyPr rtlCol="0">
            <a:normAutofit/>
          </a:bodyPr>
          <a:lstStyle/>
          <a:p>
            <a:pPr lvl="1" rtl="0"/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195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-51535"/>
            <a:ext cx="10231438" cy="1478570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Analyse documentaire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10231438" cy="3541714"/>
          </a:xfrm>
        </p:spPr>
        <p:txBody>
          <a:bodyPr rtlCol="0">
            <a:normAutofit/>
          </a:bodyPr>
          <a:lstStyle/>
          <a:p>
            <a:pPr lvl="1" rtl="0"/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091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-51535"/>
            <a:ext cx="10231438" cy="1478570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Analyse documentaire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10231438" cy="3541714"/>
          </a:xfrm>
        </p:spPr>
        <p:txBody>
          <a:bodyPr rtlCol="0">
            <a:normAutofit/>
          </a:bodyPr>
          <a:lstStyle/>
          <a:p>
            <a:pPr lvl="1" rtl="0"/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16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0" rtl="0"/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61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10108974" cy="3989996"/>
          </a:xfrm>
        </p:spPr>
        <p:txBody>
          <a:bodyPr rtlCol="0">
            <a:normAutofit lnSpcReduction="10000"/>
          </a:bodyPr>
          <a:lstStyle/>
          <a:p>
            <a:pPr rtl="0">
              <a:buClr>
                <a:schemeClr val="tx2"/>
              </a:buClr>
              <a:buSzPct val="100000"/>
            </a:pPr>
            <a:r>
              <a:rPr lang="fr-F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Présentation du sujet, de la problématique et des objectifs</a:t>
            </a:r>
          </a:p>
          <a:p>
            <a:pPr rtl="0">
              <a:buClr>
                <a:schemeClr val="tx2"/>
              </a:buClr>
              <a:buSzPct val="100000"/>
            </a:pPr>
            <a:r>
              <a:rPr lang="fr-F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Déroulé d’une séance pédagogique </a:t>
            </a:r>
          </a:p>
          <a:p>
            <a:pPr rtl="0">
              <a:buClr>
                <a:schemeClr val="tx2"/>
              </a:buClr>
              <a:buSzPct val="100000"/>
            </a:pPr>
            <a:r>
              <a:rPr lang="fr-F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Bibliographie</a:t>
            </a:r>
          </a:p>
          <a:p>
            <a:pPr rtl="0">
              <a:buClr>
                <a:schemeClr val="tx2"/>
              </a:buClr>
              <a:buSzPct val="100000"/>
            </a:pPr>
            <a:r>
              <a:rPr lang="fr-F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Traitement documentaire</a:t>
            </a:r>
          </a:p>
          <a:p>
            <a:pPr rtl="0">
              <a:buClr>
                <a:schemeClr val="tx2"/>
              </a:buClr>
              <a:buSzPct val="100000"/>
            </a:pPr>
            <a:r>
              <a:rPr lang="fr-F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 </a:t>
            </a:r>
          </a:p>
          <a:p>
            <a:pPr rtl="0"/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17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Le sujet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64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Analyse du sujet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rtl="0">
              <a:buClr>
                <a:schemeClr val="tx2"/>
              </a:buClr>
              <a:buSzPct val="100000"/>
              <a:buNone/>
            </a:pPr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48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problématique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0" indent="0" rtl="0">
              <a:buNone/>
            </a:pPr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5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Contexte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D4F1745-A55E-4835-88EB-BC637121B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363311"/>
              </p:ext>
            </p:extLst>
          </p:nvPr>
        </p:nvGraphicFramePr>
        <p:xfrm>
          <a:off x="1108117" y="1329737"/>
          <a:ext cx="9939294" cy="4826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3689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Contexte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D4F1745-A55E-4835-88EB-BC637121B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224772"/>
              </p:ext>
            </p:extLst>
          </p:nvPr>
        </p:nvGraphicFramePr>
        <p:xfrm>
          <a:off x="1108117" y="1329737"/>
          <a:ext cx="9939294" cy="4826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76855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modalités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D4F1745-A55E-4835-88EB-BC637121B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276150"/>
              </p:ext>
            </p:extLst>
          </p:nvPr>
        </p:nvGraphicFramePr>
        <p:xfrm>
          <a:off x="1108117" y="1329737"/>
          <a:ext cx="9939294" cy="4826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4717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0"/>
            <a:ext cx="9160328" cy="1061357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>
                <a:latin typeface="Rockwell" panose="02060603020205020403" pitchFamily="18" charset="0"/>
              </a:rPr>
              <a:t>Objectifs et compétences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7726203-21EB-4962-8572-0C23B5686F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276279"/>
              </p:ext>
            </p:extLst>
          </p:nvPr>
        </p:nvGraphicFramePr>
        <p:xfrm>
          <a:off x="1143001" y="930729"/>
          <a:ext cx="10107385" cy="4904898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10107385">
                  <a:extLst>
                    <a:ext uri="{9D8B030D-6E8A-4147-A177-3AD203B41FA5}">
                      <a16:colId xmlns:a16="http://schemas.microsoft.com/office/drawing/2014/main" val="1685198262"/>
                    </a:ext>
                  </a:extLst>
                </a:gridCol>
              </a:tblGrid>
              <a:tr h="636814">
                <a:tc>
                  <a:txBody>
                    <a:bodyPr/>
                    <a:lstStyle/>
                    <a:p>
                      <a:r>
                        <a:rPr lang="fr-FR" sz="3200" dirty="0">
                          <a:solidFill>
                            <a:srgbClr val="0070C0"/>
                          </a:solidFill>
                        </a:rPr>
                        <a:t>Objectifs généraux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088051"/>
                  </a:ext>
                </a:extLst>
              </a:tr>
              <a:tr h="102317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209722"/>
                  </a:ext>
                </a:extLst>
              </a:tr>
              <a:tr h="629266">
                <a:tc>
                  <a:txBody>
                    <a:bodyPr/>
                    <a:lstStyle/>
                    <a:p>
                      <a:r>
                        <a:rPr lang="fr-FR" sz="3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Objectifs interdisciplinaires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007151"/>
                  </a:ext>
                </a:extLst>
              </a:tr>
              <a:tr h="9841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2400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795311"/>
                  </a:ext>
                </a:extLst>
              </a:tr>
              <a:tr h="6127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Objectifs</a:t>
                      </a:r>
                      <a:r>
                        <a:rPr lang="fr-FR" sz="32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r-FR" sz="3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infos-documentaires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000828"/>
                  </a:ext>
                </a:extLst>
              </a:tr>
              <a:tr h="101869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2400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721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3426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294_TF77815013" id="{1E63A3F3-EF3D-4FBB-9BC6-FF1129928CC1}" vid="{D390F830-A480-4B13-B3B6-57818ECCAE2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Cycle problèmesolution </Template>
  <TotalTime>0</TotalTime>
  <Words>274</Words>
  <Application>Microsoft Office PowerPoint</Application>
  <PresentationFormat>Grand écran</PresentationFormat>
  <Paragraphs>80</Paragraphs>
  <Slides>19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Arial</vt:lpstr>
      <vt:lpstr>Calibri</vt:lpstr>
      <vt:lpstr>Rockwell</vt:lpstr>
      <vt:lpstr>Tahoma</vt:lpstr>
      <vt:lpstr>Tw Cen MT</vt:lpstr>
      <vt:lpstr>Wingdings</vt:lpstr>
      <vt:lpstr>Circuit</vt:lpstr>
      <vt:lpstr>La leçon</vt:lpstr>
      <vt:lpstr>Plan</vt:lpstr>
      <vt:lpstr>Le sujet</vt:lpstr>
      <vt:lpstr>Analyse du sujet</vt:lpstr>
      <vt:lpstr>problématique</vt:lpstr>
      <vt:lpstr>Contexte</vt:lpstr>
      <vt:lpstr>Contexte</vt:lpstr>
      <vt:lpstr>modalités</vt:lpstr>
      <vt:lpstr>Objectifs et compétences</vt:lpstr>
      <vt:lpstr>Contenu de la séance</vt:lpstr>
      <vt:lpstr>Contenu de la séance</vt:lpstr>
      <vt:lpstr>Contenu de la séance</vt:lpstr>
      <vt:lpstr>Evaluation</vt:lpstr>
      <vt:lpstr>Bibliographie</vt:lpstr>
      <vt:lpstr>Analyse documentaire</vt:lpstr>
      <vt:lpstr>Analyse documentaire</vt:lpstr>
      <vt:lpstr>Analyse documentaire</vt:lpstr>
      <vt:lpstr>Analyse documentaire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&lt;Insérez le titre du problème&gt;</dc:title>
  <dc:creator>Matthieu</dc:creator>
  <cp:lastModifiedBy>Matthieu LEGRAND</cp:lastModifiedBy>
  <cp:revision>92</cp:revision>
  <dcterms:created xsi:type="dcterms:W3CDTF">2023-05-15T10:40:01Z</dcterms:created>
  <dcterms:modified xsi:type="dcterms:W3CDTF">2024-06-12T09:04:15Z</dcterms:modified>
</cp:coreProperties>
</file>